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5"/>
  </p:notesMasterIdLst>
  <p:handoutMasterIdLst>
    <p:handoutMasterId r:id="rId16"/>
  </p:handoutMasterIdLst>
  <p:sldIdLst>
    <p:sldId id="374" r:id="rId2"/>
    <p:sldId id="307" r:id="rId3"/>
    <p:sldId id="372" r:id="rId4"/>
    <p:sldId id="308" r:id="rId5"/>
    <p:sldId id="309" r:id="rId6"/>
    <p:sldId id="310" r:id="rId7"/>
    <p:sldId id="318" r:id="rId8"/>
    <p:sldId id="319" r:id="rId9"/>
    <p:sldId id="320" r:id="rId10"/>
    <p:sldId id="321" r:id="rId11"/>
    <p:sldId id="322" r:id="rId12"/>
    <p:sldId id="323" r:id="rId13"/>
    <p:sldId id="373" r:id="rId14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83" autoAdjust="0"/>
  </p:normalViewPr>
  <p:slideViewPr>
    <p:cSldViewPr>
      <p:cViewPr varScale="1">
        <p:scale>
          <a:sx n="120" d="100"/>
          <a:sy n="120" d="100"/>
        </p:scale>
        <p:origin x="134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89B0C7ED-6D92-4B87-8DC9-9686DC19934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2B7EFD3F-9E9D-4BF0-B213-4193D1E54CA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3EF039AF-8F33-48CC-8E09-0331FF87130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DE26DE3B-3CEC-4A7A-9213-9E228B5EC5E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5B4D2CFE-418C-4E26-A713-20DC2D9F49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3:55.8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620">
    <iact:property name="dataType"/>
    <iact:actionData xml:id="d0">
      <inkml:trace xmlns:inkml="http://www.w3.org/2003/InkML" xml:id="stk0" contextRef="#ctx0" brushRef="#br0">14984 5208 0,'0'0'9,"0"0"-3,0 0 4,0 0-1,0 0 1,0 0-1,0 0 0,0 0 1,0 0-1,0 0 0,0 0 1,86-4-1,14-8 1,73-9-1,63-8 2,37 4 0,17-4-2,-21 4 0,-8 4 1,-17 5-1,-21 8 0,9-1 1,-1-7-1,-7 3 3,-17 1-4,24-25 2,63-38-1</inkml:trace>
    </iact:actionData>
  </iact:action>
  <iact:action type="add" startTime="56756">
    <iact:property name="dataType"/>
    <iact:actionData xml:id="d1">
      <inkml:trace xmlns:inkml="http://www.w3.org/2003/InkML" xml:id="stk1" contextRef="#ctx0" brushRef="#br0">13850 5415 0,'0'0'7,"0"0"2,0 0 0,0 0 1,0 0-1,0 0 1,-62-37-1,25 16 0,-5-4 1,9 0-1,4 5 1,8 3-1,9 5 0,4-1 0,4 5 1,4 4-1,0 0 1,4 0-1,4-1 0,4 1 1,9 4-1,12-4 1,17 0-2,20 0 3,21 0-2,25 0 0,29 4 0,20 4 2,22 0-2,3-4 0,0 0 0,-8 4 1,-20 0-1</inkml:trace>
    </iact:actionData>
  </iact:action>
  <iact:action type="add" startTime="77206">
    <iact:property name="dataType"/>
    <iact:actionData xml:id="d2">
      <inkml:trace xmlns:inkml="http://www.w3.org/2003/InkML" xml:id="stk2" contextRef="#ctx0" brushRef="#br0">10523 6711 0,'0'0'1,"0"0"3,0 0 4,0 0 2,0 0-1,0 0 0,0 0 1,0 0-1,0 0 0,0 0 2,0 0-3,0 0 2,0 0-1,25-46 1,-8 38-1,12-4 0,12 3 1,17 1-1,12-4 1,9-1-1,4-3 1,-13-1 1,0 5-1,-3-1-3,-1 9 2,0 0 1,4 4-1,5 0 1,8 0-2,-5 0 2,1-4 0,-5 0-1,-8 0 0,-3 0 1,3 4 6,8 0-13,13 4 6,12 0 1,-3-4-1,-1-4 1,-13 0-2,-11-1 2,-13 1-2,-5 4 3,5 0-2,21-8 0,33-21 0,45-41 1</inkml:trace>
    </iact:actionData>
  </iact:action>
  <iact:action type="add" startTime="95417">
    <iact:property name="dataType"/>
    <iact:actionData xml:id="d3">
      <inkml:trace xmlns:inkml="http://www.w3.org/2003/InkML" xml:id="stk3" contextRef="#ctx0" brushRef="#br0">10623 6728 0,'0'0'1,"0"0"3,0 0 4,0 0 1,0 0 0,0 0 1,0 0-1,0 0 1,0 0-1,0-42 0,0 38 0,0 0 1,4 0-1,0 0 1,4 4-1,5 0 1,12 0-2,16 4 2,17 0 0,8 0-1,4 0 1,-3-4-1,-1-4 1,0 0 0,4 4-1,13 4 0,12 4 1,9 1-2,-5-5 3,-16-4-2,-5-4 0,-3-5 1,-1 1-1,1 4 0,-5 0 1,5 4-1,-1 0 0,-8 0 0,0 0 1,1 0-1,-5-4 0,0-1 1,16 1-1,42-4 0,66-9 0</inkml:trace>
    </iact:actionData>
  </iact:action>
  <iact:action type="add" startTime="109970">
    <iact:property name="dataType"/>
    <iact:actionData xml:id="d4">
      <inkml:trace xmlns:inkml="http://www.w3.org/2003/InkML" xml:id="stk4" contextRef="#ctx0" brushRef="#br0">5488 10475 0,'0'0'2,"0"0"1,0 0 7,0 0-2,0 0 1,0 0 1,0 0-1,42 24 1,-18-15-1,5-1 0,9-4 1,7 0-1,9 0 0,8-4 1,8-4-1,5 0 0,-1 0 2,1 0-3,-1 0 2,1-5-1,7-3 0</inkml:trace>
    </iact:actionData>
  </iact:action>
  <iact:action type="add" startTime="113280">
    <iact:property name="dataType"/>
    <iact:actionData xml:id="d5">
      <inkml:trace xmlns:inkml="http://www.w3.org/2003/InkML" xml:id="stk5" contextRef="#ctx0" brushRef="#br0">7938 10421 0,'0'0'2,"0"0"1,0 0 5,0 0 2,0 0 0,0 0-1,0 0 0,0 0 0,0 0 2,0 0-2,0 0 0,0 0 0,0 0 1,0 0-1,0 0 0,0 0 1,45 0-1,-28 0 0,3 4 1,5 0-1,4 0 0,0-4 0,0 0 1,4 0-1,9 0 0,7 0 1,9 0-1,17 0 3,16 0-4,12 0 1,0-4 0,1-8 1,-17-1-1,0-3 1,0-5-1,-5 4 0,-7 1 0,-9 7 1,-8 1-1,-8 4 0,-9 0 1,0 0-1,1 0 1,3-1-1,5-3 0</inkml:trace>
    </iact:actionData>
  </iact:action>
  <iact:action type="add" startTime="123614">
    <iact:property name="dataType"/>
    <iact:actionData xml:id="d6">
      <inkml:trace xmlns:inkml="http://www.w3.org/2003/InkML" xml:id="stk6" contextRef="#ctx0" brushRef="#br0">11487 10516 0,'0'0'1,"0"0"2,0 0 5,0 0 2,0 0-1,0 0 1,0 0-1,54-4 1,-33 4-1,-5 0 0,1 0 1,-5 0-1,5 0 0,-9 0 1,9-4-1,3-1 0,5 5 1,-4-4-1,0 4 0,-5 0 0,1 0 1,-5 0-1,1 0 1,-5 0-1,0 0 1,0 0-1,-3 0 1,-1 0-1,4 0 0,-8 0 1,8 0-1,1 0 0,-1 0 1,0 0-1,0 0 0,1 0 1,-1 0-1,4 0 0,1 0 1,3 0 1,5-4-3,4 0 2,4 0-1,-4 0 0,4 0 1,0 0-1,4-1 1,4 1-1,4 0 1,1 0-1,-5 0-1,-4 0 2,0 0 0,-4-1-1,-4 1 0,4 4 0,4-4 1,4-4 0</inkml:trace>
    </iact:actionData>
  </iact:action>
  <iact:action type="add" startTime="136457">
    <iact:property name="dataType"/>
    <iact:actionData xml:id="d7">
      <inkml:trace xmlns:inkml="http://www.w3.org/2003/InkML" xml:id="stk7" contextRef="#ctx0" brushRef="#br0">15439 10818 0,'0'0'1,"0"0"2,0 0 6,0 0 1,0 0-1,0 0 0,0 0 2,0 0-2,0 0 1,0 0-1,0 0 0,0 0 0,0 0 0,0 0 1,0 0-1,0 0 1,0 0-1,0 0 0,41-25 1,-24 21-1,-1 0 0,1 4 0,3 0 1,9 0-1,-8 0 1,8 0-1,0 0 0,4 4 0,0 0 1,0 0-1,-4 1 1,-4-5-1,-4 4 0,-5-4 0,1 0 1,-5 0-1,5 0 2,-13 0-3,4 0 1,0 0 1,1 0-1,-5 0 1,0 0-1,0 0 0,0 0 1,0 0-1,-4 0 0,0 0 0,0 0 1,0 0-1,0 0 0,0 0 1,0 0-1,0 0 0,0 0 1,0 0 0,0 0-2,-87-4 2,79 4-1,0 0 1,4 0 0,0 0-2,0 0 1,-1 0 1,5 0-1,-8 0 1,4 0 0,0 0-2,0 0 1,0 0 1,-1-5-1,1 5 0,0-4 2,4 4-3,0-4 2,0 0-1,0 4 0</inkml:trace>
    </iact:actionData>
  </iact:action>
  <iact:action type="add" startTime="144632">
    <iact:property name="dataType"/>
    <iact:actionData xml:id="d8">
      <inkml:trace xmlns:inkml="http://www.w3.org/2003/InkML" xml:id="stk8" contextRef="#ctx0" brushRef="#br0">11268 11808 0,'0'0'2,"0"0"1,0 0 5,0 0 1,0 0 1,0 0-1,0 0 1,75 4-1,-17 0 0,8 4 1,0 1-1,0-1 1,17 0-1,24 0 3,30-8-1,41-8-5,41-13 3,21-12 1,17-12-1,-17-1 1,-29 9-1,-17 4 0,-28 16 1,-17 1-2</inkml:trace>
    </iact:actionData>
  </iact:action>
  <iact:action type="add" startTime="148111">
    <iact:property name="dataType"/>
    <iact:actionData xml:id="d9">
      <inkml:trace xmlns:inkml="http://www.w3.org/2003/InkML" xml:id="stk9" contextRef="#ctx0" brushRef="#br0">14648 10483 0,'0'0'2,"0"0"-1,0 0 8,0 0 1,0 0-1,0 0 0,0 0 1,0 0-1,0 0 0,0 0 0,0 0 1,0 0-1,0 0 1,25 41-1,8-33 1,21 1-1,16-5 0,13-4 1,-8 0-1,3 0 0,1 0 2,4 4-3,8 0 2,8-4-1,4-4 1,-12 0-1,-8 0 0,-17 0 1,-12 4-1,-8 0 0,-5 0 1,0 4-1,1 4 0,7 0 1,5 1-1,0-1 0,4 0 1,0-4-1,4-4 1,16-8-1,26-9 0,20-16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7:29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72">
    <iact:property name="dataType"/>
    <iact:actionData xml:id="d0">
      <inkml:trace xmlns:inkml="http://www.w3.org/2003/InkML" xml:id="stk0" contextRef="#ctx0" brushRef="#br0">4781 7299 0,'0'0'6,"0"0"3,0 0 1,0 0 0,0 0 0,0 0-2,0 0 1,0 0 0,0 0 0,0 0 1,0 0 0,4-46-1,12 42 0,26 0 0,28-4 0,46-5 2,25-3-3,4-5 2,8 0 3,8-3-5,0-1 1,-16 4-2,-21 4 2,-4 5 0,4 0 0,17-1 1,0 1-1,-1 4 1,13 3-1,9 1 1,3 4-1,-3 0 1,-1 4-1,0 1 0,5-10 0,-9 1 1,-12 4-1,0 0 1,12 0-1,13 4 0,-5 9 0</inkml:trace>
    </iact:actionData>
  </iact:action>
  <iact:action type="add" startTime="6288">
    <iact:property name="dataType"/>
    <iact:actionData xml:id="d1">
      <inkml:trace xmlns:inkml="http://www.w3.org/2003/InkML" xml:id="stk1" contextRef="#ctx0" brushRef="#br0">19286 6968 0,'0'0'6,"0"0"3,0 0 1,0 0-1,0 0 0,0 0 0,0 0 1,0 0-1,0 0 0,0 0 1,50 0 1,-13 4-3,38 4 1,45 0 0,53 5 2,51-9-2,20-8 0,4 4 0,17-8 1,-17-5-1,-33 5 0,-12 0 0,-33 8 0,-9 0 1,-4 0-1,-16-5 1,-25 5-1,-4 5 0,12-5 1,49-9 0,84-20-2</inkml:trace>
    </iact:actionData>
  </iact:action>
  <iact:action type="add" startTime="18970">
    <iact:property name="dataType"/>
    <iact:actionData xml:id="d2">
      <inkml:trace xmlns:inkml="http://www.w3.org/2003/InkML" xml:id="stk2" contextRef="#ctx0" brushRef="#br0">19137 5568 0,'0'0'4,"0"0"-4,0 0 9,0 0 0,0 0 0,0 0 3,0 0-5,0 0 3,0 0-1,0 0 0,-8 71 1,4 3-1,-4 55 0,4 36 0,4 5 2,4-9-2,0-20 0,0-33 0,0-21 0,0-21 1,0-20-1,-4-13 0,5-13 1,-5-3 0</inkml:trace>
    </iact:actionData>
  </iact:action>
  <iact:action type="add" startTime="19479">
    <iact:property name="dataType"/>
    <iact:actionData xml:id="d3">
      <inkml:trace xmlns:inkml="http://www.w3.org/2003/InkML" xml:id="stk3" contextRef="#ctx0" brushRef="#br0">19266 5361 0,'0'0'7,"0"0"2,0 0 1,0 0 1,0 0-4,66 4 3,-16 1-1,3-1 2,1 0-3,-4 0 1,-9-4 0,5 4 1,7 0 1,14 5-2,15-1 4,18-4-4,3 0-2,1 0 2,-5 4-1,-16 1 2,8-5-2,12 0 2,9-8 0,4-4-1,-1 3 0,1 1 2,0 4-3,0-4 1,0 0 0,-13 0 1,-12 4-1,-12 0 0,-5 0 1,5 4-1,12 0 0,4-4 1,-4 0-1,-4-4 0,-8 0 1,-13 0-1,-8 0 0,0 4 1,-9 0-1,13 0 0,13 0 0,8 4 1,3 0-1,-11-4 0,-9 0 1,-12 0-1,-4 0 0,-9 0 1,-4 0-1,-4 4 1,0 0-1,-8 0 0,0 0 0,-4 1 1,-5-1-1,-3 0 0,-1-4 0,-4 0 1,1 0-1,-1 0 1,0 4-1,0 0 1,5 0-1,-9 5 0,8 3 0,1 5 1,3 12-1,-3 8 0,-1 8 1,-3 9-1,-1 4 0,-4 4 1,-4 9-1,0 11 1,4-3-1,0 0 1,-4-9-2,4-12 2,-4-8-1,0-9 0,0-3 0,0-5 1,0-4-1,0-5 1,0 1-1,0-4 0,-4 0 1,0-5 0,0 1-2,0-5 1,0 1 1,0-1-1,-1 0 0,1 1 1,0-1-1,0 1 0,0-1 1,0-4-1,0 1 0,-1-1 1,1 4-1,0-3 0,0-1 2,-4 4-3,-1 1 2,1-1 1,0 1-4,-5-1 2,-3 1 1,-1-1-1,-7 0 0,-10 1 1,-11 3-1,-25-3 1,-30-5 0,-36-4-2,-50-4 1,-25-4 1,-9 0-1,-3-9 1,33 1-1,28 0 0</inkml:trace>
    </iact:actionData>
  </iact:action>
  <iact:action type="add" startTime="22004">
    <iact:property name="dataType"/>
    <iact:actionData xml:id="d4">
      <inkml:trace xmlns:inkml="http://www.w3.org/2003/InkML" xml:id="stk4" contextRef="#ctx0" brushRef="#br0">19129 5382 0,'0'0'6,"0"0"3,0 0 1,0 0-1,0 0 1,0 0-1,0 0 0,0 0 0,0 0 0,0 0 1,0 0-1,0 0 1,0 0-2,0 0 2,0 0-1,42-17 1,-38 17-1,4 0 1,-8 0-1,0 0 1,0 0-1,0 0 1,0 0-1,0 0 1,0 0-2,0 0 2,0 0-1</inkml:trace>
    </iact:actionData>
  </iact:action>
  <iact:action type="add" startTime="26663">
    <iact:property name="dataType"/>
    <iact:actionData xml:id="d5">
      <inkml:trace xmlns:inkml="http://www.w3.org/2003/InkML" xml:id="stk5" contextRef="#ctx0" brushRef="#br0">16965 9050 0,'0'0'4,"0"0"-4,0 0 9,62 13 0,29-13 0,38-9 3,3 1-5,-16 0 4,-17-5-3,-12 1 1,-17 0 1,-16 3-1,-8-3 1,-9-1 0</inkml:trace>
    </iact:actionData>
  </iact:action>
  <iact:action type="add" startTime="26845">
    <iact:property name="dataType"/>
    <iact:actionData xml:id="d6">
      <inkml:trace xmlns:inkml="http://www.w3.org/2003/InkML" xml:id="stk6" contextRef="#ctx0" brushRef="#br0">17863 8591 0,'0'0'8,"0"0"2,0 0-1,0 0 1,-25 58-1,5 45 0,-5 75 1,0 37 0,8-28-1,5-51 0,8-36 0,0-30 1,4-16-1</inkml:trace>
    </iact:actionData>
  </iact:action>
  <iact:action type="add" startTime="27071">
    <iact:property name="dataType"/>
    <iact:actionData xml:id="d7">
      <inkml:trace xmlns:inkml="http://www.w3.org/2003/InkML" xml:id="stk7" contextRef="#ctx0" brushRef="#br0">16816 10421 0,'0'0'7,"0"0"3,50-13 0,62-28-2,103-54 1,83-46 1,-13-4 2,-61 25-4,-51 29 2,-61 29-1,-37 20 0,-30 17-1,-16 9 1,-12 8 1,-9 3 0,-4 5-2,-4 5 1,0 3 0,-8 42 1,-25 119-1</inkml:trace>
    </iact:actionData>
  </iact:action>
  <iact:action type="add" startTime="27303">
    <iact:property name="dataType"/>
    <iact:actionData xml:id="d8">
      <inkml:trace xmlns:inkml="http://www.w3.org/2003/InkML" xml:id="stk8" contextRef="#ctx0" brushRef="#br0">17896 10760 0,'0'0'7,"0"0"3,0 0-1,75-33 0,16-17 1,4-16-1,-17-8 1,-20 7 0,-16 5 2,-13 13-2,-13 11-1,-3 9 1,-9 13-2,-4 7 2,-13 9-1,13 0 0,-157 75-2,-41 62 2,-34 41 0,37-21 0,34-37 1,41-41-1,46-34 0,24-12 1,25-12-1,21-8 0,12-5 1,30 8-1,57 18 1,87 23-1,78 22 0,67 0 1,8-21-1,-74-29 0,-29-21 1,-54-25-1,-42-12 0,-24-12 1,-38-17-1</inkml:trace>
    </iact:actionData>
  </iact:action>
  <iact:action type="add" startTime="27789">
    <iact:property name="dataType"/>
    <iact:actionData xml:id="d9">
      <inkml:trace xmlns:inkml="http://www.w3.org/2003/InkML" xml:id="stk9" contextRef="#ctx0" brushRef="#br0">18562 9145 0,'0'0'7,"0"0"2,46 9 0,37 11 0,74 26 1,54 24 0,-4 5-1,-34-13 0,-57-16 2,-50-22-3,-28-7 1,-22-5 0,-16 1 1,-25 12 0,-41 12-2,-45 8 2,-9-7-1,24-18 1,14-3-1,7 0 1,-3 7-1,-1 38 1,-4 67-2,9 74 2,28 49-1,13-24 2,8-42-4,9-57 3,-5-47-1,9-32 1</inkml:trace>
    </iact:actionData>
  </iact:action>
  <iact:action type="add" startTime="28133">
    <iact:property name="dataType"/>
    <iact:actionData xml:id="d10">
      <inkml:trace xmlns:inkml="http://www.w3.org/2003/InkML" xml:id="stk10" contextRef="#ctx0" brushRef="#br0">19063 10396 0,'0'0'8,"0"0"1,0 0 0,0 0 2,0 0-2,66 45-1,0-11 2,9-6-1,-13-3 0,-33-4 1,-29-4 0,-17 12-2,-32 24 2,-30 22-1,-8-5 0,13-20 2,20-13-3,37-16 1,21-13 2</inkml:trace>
    </iact:actionData>
  </iact:action>
  <iact:action type="add" startTime="28424">
    <iact:property name="dataType"/>
    <iact:actionData xml:id="d11">
      <inkml:trace xmlns:inkml="http://www.w3.org/2003/InkML" xml:id="stk11" contextRef="#ctx0" brushRef="#br0">20677 8442 0,'0'0'8,"0"0"1,0 0 0,4 53 0,8 68-1</inkml:trace>
    </iact:actionData>
  </iact:action>
  <iact:action type="add" startTime="28516">
    <iact:property name="dataType"/>
    <iact:actionData xml:id="d12">
      <inkml:trace xmlns:inkml="http://www.w3.org/2003/InkML" xml:id="stk12" contextRef="#ctx0" brushRef="#br0">21115 9394 0,'0'0'8,"0"0"0,0 0 2,54-42-1,-33 30 1,-5 4-1,-8 12 0,-8 17 0</inkml:trace>
    </iact:actionData>
  </iact:action>
  <iact:action type="add" startTime="28655">
    <iact:property name="dataType"/>
    <iact:actionData xml:id="d13">
      <inkml:trace xmlns:inkml="http://www.w3.org/2003/InkML" xml:id="stk13" contextRef="#ctx0" brushRef="#br0">19365 10408 0,'0'0'8,"0"0"2,0 0-1,0 0 0,74-25 0,104-33 0,124-41 2,83-17-2,25-16 1,-46 20-2,-54 8 1,-91 26 1,-66 20-1,-61 20 1,-39 18-1,-24 12 0,-16 3 1,-13 10-1,0-5 0,0 0 0,-133 62 1,-12-21-1,-66 13 0,-8 29 1,-4 41-1,20 33 0</inkml:trace>
    </iact:actionData>
  </iact:action>
  <iact:action type="add" startTime="28944">
    <iact:property name="dataType"/>
    <iact:actionData xml:id="d14">
      <inkml:trace xmlns:inkml="http://www.w3.org/2003/InkML" xml:id="stk14" contextRef="#ctx0" brushRef="#br0">19874 12040 0,'0'41'8,"0"29"2,4-12-1,0-45 0,-4-13 0</inkml:trace>
    </iact:actionData>
  </iact:action>
  <iact:action type="add" startTime="29076">
    <iact:property name="dataType"/>
    <iact:actionData xml:id="d15">
      <inkml:trace xmlns:inkml="http://www.w3.org/2003/InkML" xml:id="stk15" contextRef="#ctx0" brushRef="#br0">20974 9733 0,'0'0'7,"-20"83"3,3 87-1,13 116 1,16 61-2,22 5 3,-1-87-3,-9-70 2,-7-67-1,-13-53 0,-4-34 0,-8-24 1,8-17-1,-62-42 1,-25-61-1,-17-46 0,30 20 1,29 43-1,16 28 1,8 12-1,13 13 1,-5 0-2,9 4 2,4 0-1,0 0 1,4 4-1,0 4 0,-4 5 1,0 12-2,0 4 2,0 0 0,0 0-1,-12 82 2,8-49-4,8-8 3,8-8-1,17-9 1,25-12-1,33-21 0,21-20 0,-9-5 1,-29 13-1,-24 16 0,-17 9 1,-13 3 0,-3 5-2,-1 0 1,0-4 1,21-17-1,54-54 0,75-107 1,32-79 0,-32 4-2,-63 58 2,-37 87-1,-29 54 0,-8 41 1,-13 30 0,-3 40-2,-9 96 2,-25 145-1,-8 95 1,-1 0-1,10-41 0,15-58 1,9-50-1,5-50 0,-1-49 0,0-42 1,-8-29-1,-5-12 0</inkml:trace>
    </iact:actionData>
  </iact:action>
  <iact:action type="add" startTime="30000">
    <iact:property name="dataType"/>
    <iact:actionData xml:id="d16">
      <inkml:trace xmlns:inkml="http://www.w3.org/2003/InkML" xml:id="stk16" contextRef="#ctx0" brushRef="#br0">22646 8284 0,'0'0'6,"0"0"3,25 116 3,16 79-6</inkml:trace>
    </iact:actionData>
  </iact:action>
  <iact:action type="add" startTime="30110">
    <iact:property name="dataType"/>
    <iact:actionData xml:id="d17">
      <inkml:trace xmlns:inkml="http://www.w3.org/2003/InkML" xml:id="stk17" contextRef="#ctx0" brushRef="#br0">23229 9191 0,'0'0'8,"0"0"1,0 0 0,0 0 1,50-25-1,-46 21 0</inkml:trace>
    </iact:actionData>
  </iact:action>
  <iact:action type="add" startTime="30212">
    <iact:property name="dataType"/>
    <iact:actionData xml:id="d18">
      <inkml:trace xmlns:inkml="http://www.w3.org/2003/InkML" xml:id="stk18" contextRef="#ctx0" brushRef="#br0">22472 9431 0,'0'0'12,"0"0"-6,-62 25 3,21 58 0,-5 78 1,21 75 0,34 17-1,24-42 0,8-45 0,17-46 1,-8-58-1,-9-50 0,-4-33 1,9-45-1,-9-62 1,4-46-1,-3-21 0,-5 22 0,-4 48 1,-9 43-1,1 28 0,0 16 1,8 14-1,16 3 0,30 4 0,45 9 1,49 12-1,42 25 0,-4 17 1,-41-1-1,-50 1 0,-46-13 1,-33-8-1,-24 0 1,-30 4-1,-53 20 0,-79 22 1,-62-5-1,4-33 0,37-25 0,21-16 1,42-9-1,32-3 1,26-1-1,15 4 0,14 1 1,7 4-1,9-1 0,4 13 0,0 0 1,0 0-1,91-41 1,-45 41-1,3 8 0,-3 13 1,-17 8-1,-4 4 0,-9 8 1,-12 1 1,-8-5 0,-4 0 0,-9 0-1,1-4-5,-1-4 3,5-8 2,4-4-1,8-5 0,8 1 0,0 3 1,13 5-1,8 4 3,-4-5-2,-9-3 1,-16-5-1,-20 13-6,-38 29 6,-54 45-1,-16 26 3,24-18 0,26-32-8,28-30 6,29-16-1,17-4 0,17-4 0,32 4 0,46 4 2,50-13 0,20-12-1,-4-8 1,-20-12-1,-30-5-7,-28 0 7,-38 1 1,-20-1 1,-13-4 2,-24-21-12,-21-40 6,-26-39 1,-11-15 2,8 19-1,12 35 3,9 19-9,16 22 6,4 16 2,8 8-1,5 9 2,4-1-11,-1 5 10,9 4-8,-8 8 6,0 25 0,-9 79-2,-12 144 2,0 96 0,4-38 2,5-61 3,16-67-13,-9-54 8,9-37 2,0-28-1,4-18-9,0-12 9,4-12-2,0-5 1,0-16-1,-4 0-2</inkml:trace>
    </iact:actionData>
  </iact:action>
  <iact:action type="add" startTime="31501">
    <iact:property name="dataType"/>
    <iact:actionData xml:id="d19">
      <inkml:trace xmlns:inkml="http://www.w3.org/2003/InkML" xml:id="stk19" contextRef="#ctx0" brushRef="#br0">23999 10313 0,'0'0'8,"0"0"1,20 87 1,9-17-2</inkml:trace>
    </iact:actionData>
  </iact:action>
  <iact:action type="add" startTime="31622">
    <iact:property name="dataType"/>
    <iact:actionData xml:id="d20">
      <inkml:trace xmlns:inkml="http://www.w3.org/2003/InkML" xml:id="stk20" contextRef="#ctx0" brushRef="#br0">23970 11133 0,'0'0'8,"0"0"1,8 41 1,0 21-1,17 46 0,4 20 0,-4-16 1,-8-29-1,-5-33 1,-4-38-1,-4-24 0,9-38 0,-5-95 1,9-116-1,-5-45 0,0 12 1,1 79-1,3 57 1,9 46-1,21 17 0,20 8 1,21 9-1,8 7 1,4 13-2,-4 9 2,-8 11-1,-12 9 1,-17 13-1,-17 7 0,-8 5 1,-12 4-1,-5 4 0,5 5 0,0 11 1,-1 26 0,9 37-1,-12 49 0,-5 50 0,-7 38 1,-22 32-1,-12 9 0,4-25 1,0-33-1,13-41 0,4-38 0,-1-29 2,1-25-3,4-20 2,0-17-1,0-12 0,0-13 2,4-8-2,-38-45-1,-49-104 2,-66-108-1,-12 0 0,45 92 1,50 74-1,36 49 1,18 21-1,8 9 0,4 0 0,12-1 1,17-8 0,33-16 0,45-17-2,13-4 1,-17 9 1,-24 11-1,-30 18 1,-16 7-2,-17 9 2,-3 17 0,-9 20-1,-13 58 0,-24 58 0,-8 4 0,7-41 1,9-38-1,9-28 1,11-25-1,5-13 0,4-8 0,0 0 1,0 0-1,0 0 0,54-112 1,-37 79-1,-5 16 1,-4 17 0,-8 0-1,33 50 0,-12 12 0,-4-4 0,-9-12 0,-12-13 1,-13-17-1,-20-11 1,-50-26-1,-70-58 0</inkml:trace>
    </iact:actionData>
  </iact:action>
  <iact:action type="add" startTime="67935">
    <iact:property name="dataType"/>
    <iact:actionData xml:id="d21">
      <inkml:trace xmlns:inkml="http://www.w3.org/2003/InkML" xml:id="stk21" contextRef="#ctx0" brushRef="#br0">4793 5324 0,'0'0'3,"0"0"-2,0 0 8,0 0 0,0 0 0,0 0 0,0 0 0,0 0 0,0 0 2,0 0-3,0 0 1,25-41 1,-21 41-1,9 0 0,-1 0 2,-12 0-3,79 12 3,-9-4-3,9 1 1,3-5 1,-3-4-1,0 0 1,3-4-2,5 4 2,4 0-1,8 0 1,-3-9-1,3 1 1,0 0-1,1-1 2,-5 9-3,0 5 1,4-1 0,-4 0 1,-8-4-1,-8 0 1,-1 0-1,1 0 0,8 4 1,4 0-1,8 4 1,-4 1-1,-4-5 0,0-4 0,5 0 0,-1 0 1,16 0-1,5 0 1,-4 0-1,-4-4 1,-5-5-1,-4 5 0,1 4 1,3 0-1,0 4 0,1 1 1,-5-5-1,5-5 0,3-3 1,9 4-1,8 0 0,-4 0 1,-4-5-1,-8-7 1,-9-5-1,-12 5 0,-13 7 1,-3 9-1,3 4 0,5 1 0,8-5 1,4 0-1,4-5 1,12-3-1,46-17 0,71-28 1</inkml:trace>
    </iact:actionData>
  </iact:action>
  <iact:action type="add" startTime="77869">
    <iact:property name="dataType"/>
    <iact:actionData xml:id="d22">
      <inkml:trace xmlns:inkml="http://www.w3.org/2003/InkML" xml:id="stk22" contextRef="#ctx0" brushRef="#br0">10768 12930 0,'0'0'2,"0"0"0,0 0 8,0 0-1,37 70 0,17 25 1,12 54-2,-8 25 2,-13-4-1,-8-21 1,-3-37 0,-10-33-2,-3-38 2,-4-29-1</inkml:trace>
    </iact:actionData>
  </iact:action>
  <iact:action type="add" startTime="78099">
    <iact:property name="dataType"/>
    <iact:actionData xml:id="d23">
      <inkml:trace xmlns:inkml="http://www.w3.org/2003/InkML" xml:id="stk23" contextRef="#ctx0" brushRef="#br0">10701 12234 0,'0'0'9,"0"0"0,42 33 0,45 42-1,49 45 1,-3 0 3,-42-29-2,-29-29 1,-29-25-3,-8-16 4</inkml:trace>
    </iact:actionData>
  </iact:action>
  <iact:action type="add" startTime="78342">
    <iact:property name="dataType"/>
    <iact:actionData xml:id="d24">
      <inkml:trace xmlns:inkml="http://www.w3.org/2003/InkML" xml:id="stk24" contextRef="#ctx0" brushRef="#br0">12141 12118 0,'0'0'6,"0"0"4,0 0-1,0 0 1,-33 79-1,-17 62 0,-20 78 2,-13 29 0,1 1 0,24-9-2,16-16 0,30-9 0,24 4 0,9-3-1,12-9 0,-4-33 2,-12-38-1,-5-20 0,-12-25 0,-12-4 1,-1-12-1,-8-9 1,-12-16-1,-16-21 0,-5-29 1,-29-46-1,-4-62 0,13-86 1,24-26-1,21 9 0,13-21 0,3 21 1,9 37-1,17 25 1,-5 62 0,8 38-1,1 16 1,4 8-2,8 4 1,8 0 0,4 5 1,9 3-1,16 9 0,13 4 0,16 8 1,12 5-1</inkml:trace>
    </iact:actionData>
  </iact:action>
  <iact:action type="add" startTime="85826">
    <iact:property name="dataType"/>
    <iact:actionData xml:id="d25">
      <inkml:trace xmlns:inkml="http://www.w3.org/2003/InkML" xml:id="stk25" contextRef="#ctx0" brushRef="#br0">13593 11866 0,'0'0'2,"0"0"0,0 0 7,0 0 0,0 0 1,0 0-1,0 0 0,17 53 1,-29 26-1,-13 49 1,-4 30-1,0 7 1,-4 9-1,8 8 0,12 1 0,5-5 2,21 4-3,11-12 1,5-17 1,4-21-1,-4-28 0,-4-34 1,8-24-1,5-17 0,11-25 1,30-37-1,86-87 1,117-149-1</inkml:trace>
    </iact:actionData>
  </iact:action>
  <iact:action type="add" startTime="86504">
    <iact:property name="dataType"/>
    <iact:actionData xml:id="d26">
      <inkml:trace xmlns:inkml="http://www.w3.org/2003/InkML" xml:id="stk26" contextRef="#ctx0" brushRef="#br0">14301 13302 0,'0'0'7,"0"0"3,0 0-1,-37 67-1,24-5 2,13 8-1,13 5 0,16-5 1,12-16-1,13-21 0,0-25 2,12-29-3,8-28 2,-3-34-1,-14-12 0,-19 8 1,-18 8-1,-11 17 0,-13 17 1,-5 7-1,-11 13 1,-14 13-1,-7 12 0,-29 17 0,-13 12 1,0 0-1</inkml:trace>
    </iact:actionData>
  </iact:action>
  <iact:action type="add" startTime="86895">
    <iact:property name="dataType"/>
    <iact:actionData xml:id="d27">
      <inkml:trace xmlns:inkml="http://www.w3.org/2003/InkML" xml:id="stk27" contextRef="#ctx0" brushRef="#br0">14942 13555 0,'0'0'8,"0"0"0,0 0 2,0 0-2,58 45 2,-4-40-1,16-10 2,1-11-3,-18-5 1,-7-8 0,-17-4 1,-17 0 0,-8 0-1,-8-4-1,-12-1 2,-17 5 0,-17 12-1,-4 17 0,-4 17 0,0 16 1</inkml:trace>
    </iact:actionData>
  </iact:action>
  <iact:action type="add" startTime="87201">
    <iact:property name="dataType"/>
    <iact:actionData xml:id="d28">
      <inkml:trace xmlns:inkml="http://www.w3.org/2003/InkML" xml:id="stk28" contextRef="#ctx0" brushRef="#br0">15604 11663 0,'0'0'8,"0"0"2,0 0-1,0 99 0,-4 174 0,0 224 1,4 37 0,0-120-1,-4-145 0,0-111 1,-1-71-1,5-50 1,0-33-2,0-4 1,0 0 0,42-211 2,7 16-2,14 5 0,-6 49 0,-11 54 1,-9 33-1,-12 30 0,-8 15 1,-1 13-2,-3 13 2,-9 8 1,-17 16-3,-28 21 1,-29 13 0,-1-5 1,17-20-1,17-17 1,12-8-1,13-9 0,8 5 0,12 8 1,29 25 1,38 20-4,32-3 3,5-30-1,-13-28 1,-12-22-1,0-15 0,-4-14 0,-9-11 1,-16-5-1,-20 4 1,-18 0-1,-12 9 0,-12 8 1,-16 4-2,-18 8 2,-7 21-1,-17 29 0,-8 29 2,3 13-3,30-9 2,25-21-1,12-20 0,8-9 0,4-12 0,-12 0 1,67-45-1,-22-1 1,-4 5-1,-12 16 0,-12 25 0,4 21 1,8 37 0,20 49-1,13 13 0,9-25 0,-5-45 1,-12-50-1,8-58 0,4-99 0,-4-125 1,-21-119-1,-16-22 0,-8 38 1,-1 83-1,-3 112 1,-1 74-1,0 54 0,-3 29 1,-5 20-1,0 17 0,0 38 0,4 123 1,5 195-1,-9 54 1,-16-45-1,-1-116 1,-8-88-1,9-45 0,-4-37 0,7-21 0,5-20 1,4-18-1,0-11 0,4-9 1,-4-4-1,0 0 1,58-87-1,0 4 0,0 5 2,-12 20-3,-13 20 1,-9 18 1,5 7-1,-4 13 0,17 13 1,11 11-1,5 10 1,-8-1-2,-5-4 2,-11-9-1,-5-7 0,-5-5 1,1-8-1,-12-4 0,-1 0 1,-8-5 0,-4 9-2,0 0 2,-50-53-1,13 36 1,4 17-1,0 17 1,0 20-1,16 21 0,22-4 0,23 8 1,43-4-1,28-25 1,17-29-1,12-25 0,-4-28 0,-24-5 2,-34 12-3,-21 9 1,-20 13 1,-12 7-1,-9 5 0,-4 4 1,-4 0-1,4 4 0,0 0 1,0 0-1,-87 111 0,70-61 1,9-13-1,12-12 0,8-8 1,5-13-1,-17-4 0,54-29 1,-17-4-1,4-4 1,-3 3-1,-5 10 0,-4 3 1,-9 8-1,1 9 1,-9 8-1,9 13 0,25 24 0,28 26 1,17 7-1,-8-20 0</inkml:trace>
    </iact:actionData>
  </iact:action>
  <iact:action type="add" startTime="88929">
    <iact:property name="dataType"/>
    <iact:actionData xml:id="d29">
      <inkml:trace xmlns:inkml="http://www.w3.org/2003/InkML" xml:id="stk29" contextRef="#ctx0" brushRef="#br0">19473 13398 0,'0'0'6,"0"0"4,0 0-1,0 0-1,0 0 2,-67-25-1,9 58 0,-28 58 2,7 41-3,9 1 2,36-38 0,26-33-2,16-20 2,13-22-1,-21-20 0,99-62 0,5-74 1,20-100-1,-25-25 0,-28 25 1,-26 29-1,-16 54 1,-8 45-1,-5 38 0,-11 24 2,-1 17-3,-4 21 1,0 8 1,-29 132-1,-46 237 0,-16 161 1,33-91 0,42-158-2,41-90 2,37-51-1</inkml:trace>
    </iact:actionData>
  </iact:action>
  <iact:action type="add" startTime="89469">
    <iact:property name="dataType"/>
    <iact:actionData xml:id="d30">
      <inkml:trace xmlns:inkml="http://www.w3.org/2003/InkML" xml:id="stk30" contextRef="#ctx0" brushRef="#br0">19874 13542 0,'0'0'8,"0"0"1,0 0-2,78 38 2,9-9 1,21 4-1,-5-8 1,-16-9-1,-21-3 1,-20-5-1,-17 0 1,-13 0-1</inkml:trace>
    </iact:actionData>
  </iact:action>
  <iact:action type="add" startTime="89655">
    <iact:property name="dataType"/>
    <iact:actionData xml:id="d31">
      <inkml:trace xmlns:inkml="http://www.w3.org/2003/InkML" xml:id="stk31" contextRef="#ctx0" brushRef="#br0">20023 13940 0,'0'0'6,"0"0"3,0 0 3,0 0-4,62 25 1,0-9 1,33 1-2,29-9 2</inkml:trace>
    </iact:actionData>
  </iact:action>
  <iact:action type="add" startTime="89897">
    <iact:property name="dataType"/>
    <iact:actionData xml:id="d32">
      <inkml:trace xmlns:inkml="http://www.w3.org/2003/InkML" xml:id="stk32" contextRef="#ctx0" brushRef="#br0">20784 13319 0,'0'0'8,"0"0"1,50 16 1,41 9-3,62 13 3,41 15-1,-8 5 0,-37-4 0</inkml:trace>
    </iact:actionData>
  </iact:action>
  <iact:action type="add" startTime="90073">
    <iact:property name="dataType"/>
    <iact:actionData xml:id="d33">
      <inkml:trace xmlns:inkml="http://www.w3.org/2003/InkML" xml:id="stk33" contextRef="#ctx0" brushRef="#br0">20892 13799 0,'0'0'8,"0"0"0,58 29 2,33 0-1</inkml:trace>
    </iact:actionData>
  </iact:action>
  <iact:action type="add" startTime="90482">
    <iact:property name="dataType"/>
    <iact:actionData xml:id="d34">
      <inkml:trace xmlns:inkml="http://www.w3.org/2003/InkML" xml:id="stk34" contextRef="#ctx0" brushRef="#br0">22418 12727 0,'0'0'7,"-99"120"3,12 33-2,0 71 4,25-17-4,17-33 1,16-38 0,12-57 0</inkml:trace>
    </iact:actionData>
  </iact:action>
  <iact:action type="add" startTime="90668">
    <iact:property name="dataType"/>
    <iact:actionData xml:id="d35">
      <inkml:trace xmlns:inkml="http://www.w3.org/2003/InkML" xml:id="stk35" contextRef="#ctx0" brushRef="#br0">22253 14267 0,'0'0'7,"4"66"2,8 13 1,17 29-1,-4-21 1,12-34-1,5-32 0</inkml:trace>
    </iact:actionData>
  </iact:action>
  <iact:action type="add" startTime="90855">
    <iact:property name="dataType"/>
    <iact:actionData xml:id="d36">
      <inkml:trace xmlns:inkml="http://www.w3.org/2003/InkML" xml:id="stk36" contextRef="#ctx0" brushRef="#br0">24367 13116 0,'0'0'6,"17"46"4,3 41 1,9 53-3,-21 18 1,-16-9 1,-25-17-1,-21-20 0</inkml:trace>
    </iact:actionData>
  </iact:action>
  <iact:action type="add" startTime="91096">
    <iact:property name="dataType"/>
    <iact:actionData xml:id="d37">
      <inkml:trace xmlns:inkml="http://www.w3.org/2003/InkML" xml:id="stk37" contextRef="#ctx0" brushRef="#br0">24388 15124 0,'0'0'7,"0"0"3,25 50 1,-5-1-2,-12-7-2</inkml:trace>
    </iact:actionData>
  </iact:action>
  <iact:action type="add" startTime="91496">
    <iact:property name="dataType"/>
    <iact:actionData xml:id="d38">
      <inkml:trace xmlns:inkml="http://www.w3.org/2003/InkML" xml:id="stk38" contextRef="#ctx0" brushRef="#br0">22063 14809 0,'0'0'9,"0"0"-1,0 0 1,99 38 0,25 3 0,58 17 1,33 4 0,21 4 0,0 1-1,-17-1 0,21 8 0,-8 1 0,-13-9 2,-4-4-2,-41-12 0,-33-17-1,-26-21 1</inkml:trace>
    </iact:actionData>
  </iact:action>
  <iact:action type="add" startTime="95828">
    <iact:property name="dataType"/>
    <iact:actionData xml:id="d39">
      <inkml:trace xmlns:inkml="http://www.w3.org/2003/InkML" xml:id="stk39" contextRef="#ctx0" brushRef="#br0">20879 13907 0,'0'0'2,"0"0"0,0 0 7,0 0 1,0 0 1,0 0-3,0 0 1,0 0 0,0 0 1,46 4-1,-30 0 1,13 4-1,17 1 0,12 3 1,12 0-1,-4 1 0,-4-1 0,-12-3 2,-9-5-3,-8 0 2</inkml:trace>
    </iact:actionData>
  </iact:action>
  <iact:action type="add" startTime="100688">
    <iact:property name="dataType"/>
    <iact:actionData xml:id="d40">
      <inkml:trace xmlns:inkml="http://www.w3.org/2003/InkML" xml:id="stk40" contextRef="#ctx0" brushRef="#br0">10916 16888 0,'0'0'3,"0"0"-3,0 0 10,0 0-1,42 0 0,16 0 1,41 4-1,33 0 0,5 0 1,-17-4-1,-25-4 1,-16-4-1,-13-9 0,-8-3 0,-13-5 1,-7-4 0,-14 0-2,-11 4 2,-9 0-1,-8-4 1,-25-16 0,-29-9-1,-41 4-1,-5 21 2,13 29-1,0 29 0,0 29 1,8 25-1,13 4 1,20-4-1,30-9 1,20-8-2,20 9 2,30 8-1,45 8 1,42-13-1,12-28 0,-9-42 4,26-49-3,20-46 13,13-54-18,-34-45-4,-57 0 24,-42-1-20,-29-11-5,-16 20 24,-9 24-16,-8 38-6,-4 46-2,-4 29 13,0 16-11,0 8 7,0 13 1,4 4-1,0 0 2,-58 141-3,17 41 4,-1 29-5,17-12 2,17-25 0,21-25 1,15-12-1,10-9 0,-1-16 1,-8-38-1,-13-28 1,-3-17 0,-9-13-2,-4-7 1,-4-5 1,-9 0-1</inkml:trace>
    </iact:actionData>
  </iact:action>
  <iact:action type="add" startTime="101896">
    <iact:property name="dataType"/>
    <iact:actionData xml:id="d41">
      <inkml:trace xmlns:inkml="http://www.w3.org/2003/InkML" xml:id="stk41" contextRef="#ctx0" brushRef="#br0">14106 17058 0,'0'0'6,"0"0"3,0 0 2,-74-63-2,-1 6-1,-20-1 2,-8 12-1,12 25 1,21 17 2,16 8-4,12 9 1,18 7-1,11 5 1,13 8 1,21 25-1,37 33 0,29 21 0,-1-8 2,-19-30-3,-30-28 1,-25-21 0,-16-13 1,-12-4 0,-17 1-1,-17-9 1,-4 0-2,9-5 2,7-7-1,9-9 1,9-12-1,16-4 0,28-4 0,43-5 0,61 9 1,21 16-1,-9 9 0,-7 3 1,-21 5-1,-30 0 1,-28 4-2,-21 0 2,-12 0-1,-9-4 0,-3 0 1,-9 0-1,-5-5 0,-15-3 1,-22-5-1,-11 5 2,-5 4-3,8 12 1,9 17 0,3 16 1,18 21-1,20 12 1,37 17-1,42 8 0,36-37 0,14-49 1</inkml:trace>
    </iact:actionData>
  </iact:action>
  <iact:action type="add" startTime="103021">
    <iact:property name="dataType"/>
    <iact:actionData xml:id="d42">
      <inkml:trace xmlns:inkml="http://www.w3.org/2003/InkML" xml:id="stk42" contextRef="#ctx0" brushRef="#br0">16167 17658 0,'0'0'6,"0"0"4,0 0 0,0 0 0,70 12-2,63-8 1,61 1 0,34 7 3,-5 5-4,-24 3 1,-22 5 0,-7 4 0,0 0 1,3 0-1,14-4 0,15-4 0,5-9 1,0-4-1,0 1 0,-4-5 1,4 8-1,-17 5 1,4-1-1,26 5 1,15 8-1,18 0 0,28 0 0,-4 8 2,-28 0-3,-9 5 1,-29 3 0,-21-3 1,9 8 0,12 7-1,49 30 0,92 42 0</inkml:trace>
    </iact:actionData>
  </iact:action>
  <iact:action type="add" startTime="107882">
    <iact:property name="dataType"/>
    <iact:actionData xml:id="d43">
      <inkml:trace xmlns:inkml="http://www.w3.org/2003/InkML" xml:id="stk43" contextRef="#ctx0" brushRef="#br0">14264 14785 0,'0'0'3,"0"0"-1,0 0 6,0 0 2,0 0-1,0 0 0,0 0 3,-38 45-5,-7 21 3,-34 59-1,-32 61 2,-5 17 1,21-29-2,37-46-3,25-37 1,16-33 0,9-21 2,4-8-1,-1-12 0,1-13 1,-4-12-1</inkml:trace>
    </iact:actionData>
  </iact:action>
  <iact:action type="add" startTime="108148">
    <iact:property name="dataType"/>
    <iact:actionData xml:id="d44">
      <inkml:trace xmlns:inkml="http://www.w3.org/2003/InkML" xml:id="stk44" contextRef="#ctx0" brushRef="#br0">14185 14441 0,'0'0'3,"0"0"5,0 0 3,41 0-3,-24 4 2,8 0 2,0 4 0,4 5-4,4 8-5,4 20 5,-4 34 2,4 49-1,-4 45 1,0 30-1,1 8 1,3-25-1,-12-28 0,-5-30 0,-3-37 0,-5-25 1,-4-25-1,1-12 0,-5-8 0,-4-13 2,0-4-3,0 0 2,-149-116-1,25 0 1,33 29-1,29 33 0,16 21 0,9 12 1,4 9-1,8 4 1,4 3-1,5 1 0,8 0 0,3 4 0,5 0 1,9 0-1,-9 0 2,87 13-2,-1-5 1,18 4 0,-1-12 2,-12-16-2</inkml:trace>
    </iact:actionData>
  </iact:action>
  <iact:action type="add" startTime="108904">
    <iact:property name="dataType"/>
    <iact:actionData xml:id="d45">
      <inkml:trace xmlns:inkml="http://www.w3.org/2003/InkML" xml:id="stk45" contextRef="#ctx0" brushRef="#br0">15517 14743 0,'0'0'7,"0"0"3,0 0-2,-62 33 2,25-12-1,-13 20 1,-24 34-1,-5 45 0,1 37 2,16 1-3,16-18 2,25-28-1,25-21 0,25 9 0,29 7 0,25-3 1,8-30-1,-8-41 0,-17-33 0</inkml:trace>
    </iact:actionData>
  </iact:action>
  <iact:action type="add" startTime="109239">
    <iact:property name="dataType"/>
    <iact:actionData xml:id="d46">
      <inkml:trace xmlns:inkml="http://www.w3.org/2003/InkML" xml:id="stk46" contextRef="#ctx0" brushRef="#br0">15877 14780 0,'0'0'9,"0"0"-2,0 0 6,0 0-7,66 54 3,-16 8 0,0 34 1,-9 24-1,-20 8 3,-17 0-2,-17 1-1,-7-9-2,-9-8 2,0-21 0,0-25 0,4-16 0</inkml:trace>
    </iact:actionData>
  </iact:action>
  <iact:action type="add" startTime="111367">
    <iact:property name="dataType"/>
    <iact:actionData xml:id="d47">
      <inkml:trace xmlns:inkml="http://www.w3.org/2003/InkML" xml:id="stk47" contextRef="#ctx0" brushRef="#br0">17015 15219 0,'0'0'6,"0"0"3,0 0 1,0 0 0,0 0-2,0 46 1,-4-13 1,-4 12 0</inkml:trace>
    </iact:actionData>
  </iact:action>
  <iact:action type="add" startTime="111524">
    <iact:property name="dataType"/>
    <iact:actionData xml:id="d48">
      <inkml:trace xmlns:inkml="http://www.w3.org/2003/InkML" xml:id="stk48" contextRef="#ctx0" brushRef="#br0">17003 15493 0,'0'0'7,"0"0"3,0 62 0,-5-21-2,-3 13 1,-13 20 1,-20 17-1,-25 21 0,-25-8 1,-13-34-1,13-41 1</inkml:trace>
    </iact:actionData>
  </iact:action>
  <iact:action type="add" startTime="112074">
    <iact:property name="dataType"/>
    <iact:actionData xml:id="d49">
      <inkml:trace xmlns:inkml="http://www.w3.org/2003/InkML" xml:id="stk49" contextRef="#ctx0" brushRef="#br0">13506 16470 0,'0'0'8,"0"0"2,0 0-1,0 0-2,0 0 2,46-13 0,-9 5 1,9 0-1,-1 4 0,5 4 0,12 4 2,17 0-2,24 4 1,34-4-1,28 0 0,29-4 1,13 0-1,13 0 2,-9 0-2,-9 9 1,-11-1-1,-1 0 1,13 0 1,-1 1-2,5-5 3,-8 0-9,-21-8 7,-21-4-1,-20-1 0,-17-11 0,-9-22 2</inkml:trace>
    </iact:actionData>
  </iact:action>
  <iact:action type="add" startTime="116006">
    <iact:property name="dataType"/>
    <iact:actionData xml:id="d50">
      <inkml:trace xmlns:inkml="http://www.w3.org/2003/InkML" xml:id="stk50" contextRef="#ctx0" brushRef="#br0">17780 15704 0,'-8'78'2,"0"26"0,0 33 7,-1-9 2,5-33-2,4-41-1,0-29 1,4-17 1,0-8-1,-4 0 0,0 0 1,62-58-1,-28 8 0,-1-20 0,-4-13 1,0 0-1,4 5 0,0 7 1,-8 22-1,-5 11 1,-3 14-1,-5 7 0,1 9 0,-1 12 1,9 8-1,8 17 1,0 9 0,-4-5-1,-5-9 0,-3-7 0,-5-13 0,1-8 0,3-8 1,9-22-1,8-19 1,0-22-1,4-4 0,-16 17 1,-4 21-1,-5 20 1,-4 17-1,5 12 0,-5 17 0,21 37 1,29 34 0,25 7-1,12-12 0,-8-25 0,-21-32 0,-21-26 1,-12-12-1,1-5 1,7-7-1,13-5 1,12-4-1,-8 5 0,-4 3 1,-17 5-1,-12 3 0,-13 1 0,-12 4 1,0 4-1,0 0 0,0 0 2,-95-8-3,37 41 1,-8 25 1,12 4-1,21-12 1,25-13-1,12-12 0,12-13 1,9-12 0,17-17-2,15-24 2,6-13-1,-10 0 1,-15 17-1,-14 12 0,-7 13 0,-13 4 0,0 8 1,4 12-1,9 17 1,20 25-1,5 16 0,7 1 0,5-13 1,-4-25-1,-9-29 0,0-29 1</inkml:trace>
    </iact:actionData>
  </iact:action>
  <iact:action type="add" startTime="116955">
    <iact:property name="dataType"/>
    <iact:actionData xml:id="d51">
      <inkml:trace xmlns:inkml="http://www.w3.org/2003/InkML" xml:id="stk51" contextRef="#ctx0" brushRef="#br0">20395 14834 0,'0'0'10,"0"0"-4,0 0 5,0 0-4,0 0 3,-70 141-1,-13 87 1,-8 86 0,12-16-1,38-66 0,33-54 0,24-33 1,38-12-1,25-21 0,8-46 1,-21-54-1,-8-45 0,0-58 0</inkml:trace>
    </iact:actionData>
  </iact:action>
  <iact:action type="add" startTime="117206">
    <iact:property name="dataType"/>
    <iact:actionData xml:id="d52">
      <inkml:trace xmlns:inkml="http://www.w3.org/2003/InkML" xml:id="stk52" contextRef="#ctx0" brushRef="#br0">19841 15381 0,'0'0'7,"0"0"3,0 0-1,0 0 0,0 0 0,0 0 2,37 62-3,66 8 1,46 21 0,17 9 2</inkml:trace>
    </iact:actionData>
  </iact:action>
  <iact:action type="add" startTime="117401">
    <iact:property name="dataType"/>
    <iact:actionData xml:id="d53">
      <inkml:trace xmlns:inkml="http://www.w3.org/2003/InkML" xml:id="stk53" contextRef="#ctx0" brushRef="#br0">21202 15770 0,'0'0'9,"0"0"-1,-58 33 2,0-12-1,-12 8 0,-9 12 1,5 21-1,3 17 1,18 16-1,24 0 0,33-4 0,41 17 1,42-9-1,17-53 0,-9-58 1,8-67-1</inkml:trace>
    </iact:actionData>
  </iact:action>
  <iact:action type="add" startTime="117636">
    <iact:property name="dataType"/>
    <iact:actionData xml:id="d54">
      <inkml:trace xmlns:inkml="http://www.w3.org/2003/InkML" xml:id="stk54" contextRef="#ctx0" brushRef="#br0">21500 14557 0,'0'0'5,"0"0"5,-42 165 3,-11 163-5,-5 152 0,8-21 1,5-103 0,7-115 1,9-92-1,13-71 0,8-40 0,8-22 1,0-12-2,0-4 2,0 0-1,0 0 1,45-95-1,-20 37 1,0 8-1,-5 9 0,1 8 0,4 8 1,12 13 0,13 12 0,28 20-2,26 26 1,-1 20 0,-24 4 1,-25-7-1,-17-5 0,-12-13 0,0-8 0,-13-12 1,5-17-1,3-12 0</inkml:trace>
    </iact:actionData>
  </iact:action>
  <iact:action type="add" startTime="118137">
    <iact:property name="dataType"/>
    <iact:actionData xml:id="d55">
      <inkml:trace xmlns:inkml="http://www.w3.org/2003/InkML" xml:id="stk55" contextRef="#ctx0" brushRef="#br0">22170 15211 0,'0'0'8,"0"0"3,0 0-4,0 0 3,0 0-1,-4 58 0,0 41 0,0 84 1,4 32-1,4-12 1,25-13-1,29-37 0,33-28 0</inkml:trace>
    </iact:actionData>
  </iact:action>
  <iact:action type="add" startTime="118687">
    <iact:property name="dataType"/>
    <iact:actionData xml:id="d56">
      <inkml:trace xmlns:inkml="http://www.w3.org/2003/InkML" xml:id="stk56" contextRef="#ctx0" brushRef="#br0">22753 15079 0,'0'0'8,"0"0"-1,0 0 4,9 41-4,11 21 3,9 42-1,0 16 2,4-9-2</inkml:trace>
    </iact:actionData>
  </iact:action>
  <iact:action type="add" startTime="119114">
    <iact:property name="dataType"/>
    <iact:actionData xml:id="d57">
      <inkml:trace xmlns:inkml="http://www.w3.org/2003/InkML" xml:id="stk57" contextRef="#ctx0" brushRef="#br0">23113 15281 0,'0'0'8,"0"0"1,0 0 0,0 0 1,0 0-3,50 17 3,-21 16-1,12 42 0,5 49 1,-5 46 0,-8 12 1,-8-17-3,-4-45 2,-9-45-1</inkml:trace>
    </iact:actionData>
  </iact:action>
  <iact:action type="add" startTime="120062">
    <iact:property name="dataType"/>
    <iact:actionData xml:id="d58">
      <inkml:trace xmlns:inkml="http://www.w3.org/2003/InkML" xml:id="stk58" contextRef="#ctx0" brushRef="#br0">23453 15683 0,'0'0'5,"0"0"5,0 0-1,0 0 0,0 0 3,0 0-5,0 0 2,0 0 1,0 0-1,-21-41 1,13 36-1,8 5 0,0 0 0,-83 108 1,21 16 0,-17 21-1,21-4 1,21-9-2,25-24 1,20-17 1,17-16-1,12-21 0,9-25 1,-13-29 0,12-21-1,26-37 0,11-25 0,5-8 1,-17 8 0,-20 21-2,-21 17 2,-12 16-1,-9 8 0,-4 4 1,0 9-1,-4 4 0,0 0 2,0 4-3,0 8 2,4 29-1,13 63 0,16 65 1,12 22-1,1-26 0,-5-37 2,-12-41-3,-12-50 1,-13-33 0</inkml:trace>
    </iact:actionData>
  </iact:action>
  <iact:action type="add" startTime="120639">
    <iact:property name="dataType"/>
    <iact:actionData xml:id="d59">
      <inkml:trace xmlns:inkml="http://www.w3.org/2003/InkML" xml:id="stk59" contextRef="#ctx0" brushRef="#br0">24284 15451 0,'0'0'7,"0"0"2,0 0 0,0 0 0,0 0 1,0 75-1,-29-1 0,-16 30 1,-1 12-1,17-21 1,21-33-1,12-25 0</inkml:trace>
    </iact:actionData>
  </iact:action>
  <iact:action type="add" startTime="120937">
    <iact:property name="dataType"/>
    <iact:actionData xml:id="d60">
      <inkml:trace xmlns:inkml="http://www.w3.org/2003/InkML" xml:id="stk60" contextRef="#ctx0" brushRef="#br0">24801 15687 0,'0'0'9,"0"0"0,0 46 1,5-9-3,7 29 3,0 34-2,9 24 1,0 12 2,-1 13-1,-7 5-2,-9 3 1,-21-12 0,-16-29 0,-41-54 1,-67-50-1</inkml:trace>
    </iact:actionData>
  </iact:action>
  <iact:action type="add" startTime="122034">
    <iact:property name="dataType"/>
    <iact:actionData xml:id="d61">
      <inkml:trace xmlns:inkml="http://www.w3.org/2003/InkML" xml:id="stk61" contextRef="#ctx0" brushRef="#br0">22530 16449 0,'0'0'6,"0"0"3,0 0 1,0 0-1,70 37 1,30 9-1,69 16 0,59 25 2,16 0-3,21 4 1,-17-12 1,-20-22-1,-17-15 0,-42-34 0,-16-24 0</inkml:trace>
    </iact:actionData>
  </iact:action>
  <iact:action type="add" startTime="165852">
    <iact:property name="dataType"/>
    <iact:actionData xml:id="d62">
      <inkml:trace xmlns:inkml="http://www.w3.org/2003/InkML" xml:id="stk62" contextRef="#ctx0" brushRef="#br0">14996 1010 0,'0'0'4,"0"0"-4,0 0 9,0 0 3,0 0-6,41 66 4,-20 17 0,-4 49-1,-5 42 2,-4 17 1,0-9-3,-3-33-1,11-33 1,-3-33-2,7-17 2,1-25 0,0-8 1,-1-8-1</inkml:trace>
    </iact:actionData>
  </iact:action>
  <iact:action type="add" startTime="166099">
    <iact:property name="dataType"/>
    <iact:actionData xml:id="d63">
      <inkml:trace xmlns:inkml="http://www.w3.org/2003/InkML" xml:id="stk63" contextRef="#ctx0" brushRef="#br0">15099 919 0,'0'0'8,"0"0"1,0 0 1,0 0-1,0 0 1,83 8-1,4 9 0,41 16 1,34 25 0,7 16-2,-24 1 2,-33 8-1,-30-9 1,-28 1-1,-25 7 0,-20 9 2,-34 34-3,-46 24 1,-57 16 0,-42-16 1,1-49-1,12-34 0,12-33 0,25-16 1,33-17-1,29-9 0</inkml:trace>
    </iact:actionData>
  </iact:action>
  <iact:action type="add" startTime="166501">
    <iact:property name="dataType"/>
    <iact:actionData xml:id="d64">
      <inkml:trace xmlns:inkml="http://www.w3.org/2003/InkML" xml:id="stk64" contextRef="#ctx0" brushRef="#br0">16361 844 0,'0'0'8,"0"0"0,0 0 3,9 50-4,7 74 4,9 133-3,0 74 3,4-16-3,-13-75 1,-7-83 1,-5-57-1,-4-43 0,-4-15 1,4-34-1,-9-8 1</inkml:trace>
    </iact:actionData>
  </iact:action>
  <iact:action type="add" startTime="166752">
    <iact:property name="dataType"/>
    <iact:actionData xml:id="d65">
      <inkml:trace xmlns:inkml="http://www.w3.org/2003/InkML" xml:id="stk65" contextRef="#ctx0" brushRef="#br0">16262 861 0,'0'0'7,"0"0"2,0 0 0,62 16 1,62 17-1,91 17 0,21 0 2,-25-9-3,-62-16 1,-66-8 0,-29-9 1,-21 0-1</inkml:trace>
    </iact:actionData>
  </iact:action>
  <iact:action type="add" startTime="166946">
    <iact:property name="dataType"/>
    <iact:actionData xml:id="d66">
      <inkml:trace xmlns:inkml="http://www.w3.org/2003/InkML" xml:id="stk66" contextRef="#ctx0" brushRef="#br0">16390 1738 0,'0'0'8,"0"0"2,71 9-1,32-9 0,71 0 1,62-9 0,12-7 2</inkml:trace>
    </iact:actionData>
  </iact:action>
  <iact:action type="add" startTime="167104">
    <iact:property name="dataType"/>
    <iact:actionData xml:id="d67">
      <inkml:trace xmlns:inkml="http://www.w3.org/2003/InkML" xml:id="stk67" contextRef="#ctx0" brushRef="#br0">18099 894 0,'0'0'8,"0"0"1,0 0 1,-12 41-1,-17 50 0,-42 133 1,-45 107 0,5 9-1,11-67 0,30-91 1,25-74-1,16-42 1,16-41-2,1-25 1</inkml:trace>
    </iact:actionData>
  </iact:action>
  <iact:action type="add" startTime="167329">
    <iact:property name="dataType"/>
    <iact:actionData xml:id="d68">
      <inkml:trace xmlns:inkml="http://www.w3.org/2003/InkML" xml:id="stk68" contextRef="#ctx0" brushRef="#br0">18111 571 0,'0'0'9,"4"41"-2,9 75 4,12 149-3,12 116 2,4 17-2,5-92 2,-9-91 0,-4-82-2,-12-42 2,-9-41-1,-8-34 0,-4-8 1</inkml:trace>
    </iact:actionData>
  </iact:action>
  <iact:action type="add" startTime="167524">
    <iact:property name="dataType"/>
    <iact:actionData xml:id="d69">
      <inkml:trace xmlns:inkml="http://www.w3.org/2003/InkML" xml:id="stk69" contextRef="#ctx0" brushRef="#br0">17482 2020 0,'0'0'7,"0"0"2,0 0 1,71 8-1,78-16 1,107-25-1</inkml:trace>
    </iact:actionData>
  </iact:action>
  <iact:action type="add" startTime="167990">
    <iact:property name="dataType"/>
    <iact:actionData xml:id="d70">
      <inkml:trace xmlns:inkml="http://www.w3.org/2003/InkML" xml:id="stk70" contextRef="#ctx0" brushRef="#br0">19075 1076 0,'0'0'8,"0"0"1,0 0 0,0 0-1,42 58 1,-1-25 0,29 0 1,34 0-1,32 1 0,13-10 1,0-15 0,-29-9-2,-25-17 2,-28 1-1,-34-9 2,-21 0-3,-24 0 1,-21 0 0,-13-8 1,-4 0-1,5 0 1,8 16-1,4 1 0,8 7 1,4 26-1,-4 33 0,-4 90 0,9 134 1,20 73-1,24 1 0,-3-83 1,-4-91-1,-9-58 1,-8-58 0,0-17-2,0-24 2,0-9-2,0-8 2,0 0-1,12-174 1,-7-33-1,-5 0 0,-13 67 1,-8 48 0,-24 59 0,-34 50-2,-57 49 1,-50 83 0,28-8 0,67-50 1,42-33-1,24-25 1,21-25-1,4-8 0,82-74 1,105-150-1,82-173 0,-21-25 0,-66 82 1,-54 116-1,-49 75 1,-17 67-1,-37 40 0,-5 26 1,9 24-1,29 17 0,66 58 0,75 32 1,33 1 0,-30-33-1,-44-33 0,-63-25 0,-46-17 1,-28-8-1,-17-8 0,-4 8 0,-78-108 1,-42-8-1,-13-8 1,30 41-1,28 58 0,17 34 1,-12 40-1,-9 67 0,9 58 0,33 25 0,29-50 1,12-50 0,8-41-1,-4-33 0,-8-25 0,0 0 0,87-182 2,29-67-3,0 1 2,-25 74-1,-41 100 0,-26 40 1,-7 18-1,-9 16 1,-4 8-1,-4-8 0,0 0 0,-78 108 1,-13-17-1,-21 41 0,-20 59 1,-17 99-1,41 33 1,46-34-2,41-57 2,26-83-1,3-41 0,-4-42 1,0-33 0,0-33-2,-4 0 2,17-107-1,4-51 1,7-49 0,-3 42-2,4 57 2,8 42 0,17 33-2,17 24 2,24 18-1,33 16 0,4 16 2,-12 0-2,-37 1-1,-46-9 2,-32-16-1,-34-1 0,-50 9 0,-49-9 1,-30 1-1,30-25 1,29-1-1,29-7 1,24 8-1,25-1 0,17 9 0,4 0 0,0 0 1,124 9 0,5-1-1,3 17 0,-24 0 0,-50-1 1,-46-7-1,-29 8 0,-36 16 1,-34 1-1,4-9 1,25-8-1,21-9 0,20 1 0,17-1 1,13 1-1,20 8 0,16 0 0,5-9 1,-12 1-1,-18-9 1,-19-8-1,-18 8 0,-37 9 0,-45-1 1,-21 9 0,21 0-1,33 0 0,25 0 0,29-9 0,20 1 1,34-1-1,36 1 1,34-9-1,4 1 0,-20-9 1,-30 0-1,-25-9 0,-24 1 1,-17 0-1,-4 8 0,0 0 1,0 0-1,-87-17 1,-4 67-1,-45 66 0,-13 49 0,16 9 0,38-50 1,25-41 0,24-41-2,26-26 3,11-16-3,9-8 2,0 8 0,0 0-2,54-83 2,4 58-1,25 9 1,24 16-1,47 25 0,15 16 0</inkml:trace>
    </iact:actionData>
  </iact:action>
  <iact:action type="add" startTime="170042">
    <iact:property name="dataType"/>
    <iact:actionData xml:id="d71">
      <inkml:trace xmlns:inkml="http://www.w3.org/2003/InkML" xml:id="stk71" contextRef="#ctx0" brushRef="#br0">21591 2310 0,'0'0'7,"70"8"2,34 9 1,45-9-3,16-8 4,-16-17-3,-37-7 2,-34-1-1,-36-17 1,-26 1-1,-16 0 0,-12-17 0,-5 8 1,-3 8-1,-1 42 1,21 0 0,-54 116-2,29 83 2,29 41-1,9-16 0,-1-67 1,-20-57-2,-29-34 2,-25-17-1,-21-24 1,-4-25-1,-4-16 1,17-17-1,16-9 1,33 1-1,29-9 0,37-33 0,67-41 1,57-25-1,17 8 1,-28 25-2,-51 34 2,-37 24-1,-29 33 0,-16 16 0,-9 18 1,1 24-1,8 50 1,8 49-1,8 17 0,0-25 1,9-32-1,-5-43 1,-4-16-1,-4-33 0,0-16 0,9-42 1,3-25-1,-20-16 1,-4 24-1,-9 34 0,1 8 0,-9 24 0,12 1 1,13 16-1,33 1 1,33 7 0,1 1-2,-14-17 2,-11-9-1,-22 1 0,1-17 1,-5-16 0,-7 8-1,-9 8 0,-13 8 0,-12 17 0,-4 0 0,-41 83 1,-33 75-1,-22 49 1,26-34-1,29-65 0,24-58 1,13-25-1,4-25 0,0 0 0,0 0 0,58-108 1,-13 17-1,5 16 1,-4 42-1,3 25 0,22 24 1,36 34-1,21 25 0,-8-1 1,-33-24 0,-37-17-1,-38-33 0,-12 0 0</inkml:trace>
    </iact:actionData>
  </iact:action>
  <iact:action type="add" startTime="171160">
    <iact:property name="dataType"/>
    <iact:actionData xml:id="d72">
      <inkml:trace xmlns:inkml="http://www.w3.org/2003/InkML" xml:id="stk72" contextRef="#ctx0" brushRef="#br0">18149 3511 0,'0'0'7,"0"0"4,0 0-2,0 0-1,0 0 2,0 0-2,45 0 1,38-9 0,91 1 1,95-17 0,90 9-1,51-1 0,25-8 0,36 25 1,9 8-1,21 9 1,8 16-1,-25 9 0,-42-1 1,-28 0-1,-58-8 1,-54-16-2</inkml:trace>
    </iact:actionData>
  </iact:action>
  <iact:action type="add" startTime="175277">
    <iact:property name="dataType"/>
    <iact:actionData xml:id="d73">
      <inkml:trace xmlns:inkml="http://www.w3.org/2003/InkML" xml:id="stk73" contextRef="#ctx0" brushRef="#br0">19779 1730 0,'0'0'2,"0"0"0,0 0 7,0 0 1,0 0-1,37 25 0,-4-8 2,-8-1-3,4 1 1,-4-1 2,-5 1-2,1 8 2,4 0-5,8 8 4,12 8-1,5 9 1,4 8-1,-9-17 0,-7-8 0,-5-8 0</inkml:trace>
    </iact:actionData>
  </iact:action>
  <iact:action type="add" startTime="182623">
    <iact:property name="dataType"/>
    <iact:actionData xml:id="d74">
      <inkml:trace xmlns:inkml="http://www.w3.org/2003/InkML" xml:id="stk74" contextRef="#ctx0" brushRef="#br0">12547 985 0,'0'0'2,"0"0"1,0 0 5,0 0 2,0 0-1,0 0 0,0 0 0,0 0 1,0 0 0,-42-33-2,1 16 2,-38-8-1,-12 1 1,4-10-1,0 18 2,1 8-3,-14 24 1,-11 1 0,11 8 1,18-1-1,19 1 0,22-8 1,12-1-1,4 1 0,9 0 1,3-1-1,9 1 1,4-17-2,17 33 2,16 0-1,21 0 0,20 8 1,5 9-1,-5 8 1,-3 8 0,3 1-1,9-1 0,12 0 0,8-8 1,-7 0 0,-5 8-2,-21-8 1,-20 8 1,-9 1-1,-8-1 1,-4 0-1,-4 0 1,8 1-1,-12-1 0,-1-8 0,-7-8 1,-9-9-1,-4-8 0,-13 0 1,-16 17-1,-29 8 0,-37 16 1,-21-16-1,5-16 0,28-34 0,25-8 4,8-17 8,1-16-18,-1-16 2,1-9 14,7-25-11,9-8-8,12-9 26,9 1-22,4 16-4,4 9 9,4 7 11,8 1-18,4 8 3,9 9 1,12-1 3,17 8 0,45-15 1,99-51-1</inkml:trace>
    </iact:actionData>
  </iact:action>
  <iact:action type="add" startTime="184778">
    <iact:property name="dataType"/>
    <iact:actionData xml:id="d75">
      <inkml:trace xmlns:inkml="http://www.w3.org/2003/InkML" xml:id="stk75" contextRef="#ctx0" brushRef="#br0">13188 1407 0,'0'0'7,"-91"58"5,4 42-5,-4 40 2,21 34 1,24 0 2,30-25-5,11-25 2,14-16 0,20-9 0,20-7 1,34-10-1,12-15 1,0-34-2</inkml:trace>
    </iact:actionData>
  </iact:action>
  <iact:action type="add" startTime="185085">
    <iact:property name="dataType"/>
    <iact:actionData xml:id="d76">
      <inkml:trace xmlns:inkml="http://www.w3.org/2003/InkML" xml:id="stk76" contextRef="#ctx0" brushRef="#br0">14226 1217 0,'0'0'7,"0"0"6,17 50-8,24 41 6,30 82-3,11 51 2,-11-17-1,-34-50 0,-25-49 1,-28-33-1,-30 7 0,-36 9 0</inkml:trace>
    </iact:actionData>
  </iact:action>
  <iact:action type="add" startTime="187547">
    <iact:property name="dataType"/>
    <iact:actionData xml:id="d77">
      <inkml:trace xmlns:inkml="http://www.w3.org/2003/InkML" xml:id="stk77" contextRef="#ctx0" brushRef="#br0">10788 3146 0,'0'0'6,"0"0"4,0 0-1,0 0 0,0 0 1,46-8-1,-5 0 0,9-1 1,-1-7-1,-3 8 2,-5-9-3,1 9 1,-1-9 0,9 9 1,8 8 2,24-8-5,26-1 3,12 1-1,0-9 0,-8 9 0,-9 0 0,9 0 1,-5-1-1,9 1 0,-4-9 2,-17 9-3,4 0 1,5-9 1,12 9-1,4-9 0,-5 1 1,-11 8-1,-13-1 1,-8 9-2,8-8 2,8 0-1,4-9 0,5 1 1,-9-1-1,-4 17 0,-4-8 1,9 8-1,7-17 0,1 9 1,-5-9-1,-3 9 0,-1 8 2,0 0-3,-4 0 1,-8-8 0,-12 0 1,-13-1-1,-17 9 0,-12-8 1,-12 8 0,-4 0-2,-1 0 2,-12 0-1,5 0 0,-5 0 1,0 0-1,0 0 1,0-8-1,-4 8 0,0 0 1</inkml:trace>
    </iact:actionData>
  </iact:action>
  <iact:action type="add" startTime="188478">
    <iact:property name="dataType"/>
    <iact:actionData xml:id="d78">
      <inkml:trace xmlns:inkml="http://www.w3.org/2003/InkML" xml:id="stk78" contextRef="#ctx0" brushRef="#br0">11475 3419 0,'0'0'7,"0"0"2,0 0 0,70 0 0,-8-8 1,25 0-1,17 8 0,28-8 1,17-9-1,-17-8 1,-12 0-1,-16 9 0,-1-9 0,13 8 0,8-7 1,9 7-1,16-8 1,-5 0-1,18 9 1,-9-1-1,-12-8 0,-17 9 1,-8-9-1,-25 17 0,0-1 0,-9 9 0,-3 0 1,0 0-1,-5-8 1,-4 8-1,-8-8 0,-8 8 1,0 8-1,-4 0 0</inkml:trace>
    </iact:actionData>
  </iact:action>
  <iact:action type="add" startTime="190457">
    <iact:property name="dataType"/>
    <iact:actionData xml:id="d79">
      <inkml:trace xmlns:inkml="http://www.w3.org/2003/InkML" xml:id="stk79" contextRef="#ctx0" brushRef="#br0">16514 3204 0,'0'0'6,"0"0"3,0 0 1,0 0-1,0 0 2,71 0-3,11 0 1,43 8 1,36 1-1,58 7 1,13 1-1,8 8 0,25 0 0,-42-17 1,-33 8-1,-41-16 0,-49-8 1,-34 8-1,-21-8 0,-7 0 1,-5-1 0</inkml:trace>
    </iact:actionData>
  </iact:action>
  <iact:action type="add" startTime="190765">
    <iact:property name="dataType"/>
    <iact:actionData xml:id="d80">
      <inkml:trace xmlns:inkml="http://www.w3.org/2003/InkML" xml:id="stk80" contextRef="#ctx0" brushRef="#br0">17776 2666 0,'0'0'6,"0"0"5,0 0-2,0 0 0,17 58 0,3 16 0,1 51 0,0 40 0,-5 9 2,-7-25-3,-1-8 2,-4-25-1,-8-8 0</inkml:trace>
    </iact:actionData>
  </iact:action>
  <iact:action type="add" startTime="192976">
    <iact:property name="dataType"/>
    <iact:actionData xml:id="d81">
      <inkml:trace xmlns:inkml="http://www.w3.org/2003/InkML" xml:id="stk81" contextRef="#ctx0" brushRef="#br0">14839 2889 0,'0'0'6,"0"0"3,0 0 1,0 0 0,78 25-1,26-8-1,32-1 2,13 1 1,-4-9-1,8 9-1,13-9 0,12 0-1,16 1 1,25-1 1,25 9-1,0-1 0,-12-8 1,-4 1-1,-34-1 0,-32 0 0,-34 1 1,-33-9-1,-33 8 0,-12-8 1,-5-8-1,9 8 1,-9-9 0,9 1-2,0 0 2,-8 8-2,-9-9 2,-8 9-1,-9-8 1,-3 8-1,0-8 1,-5 8-1,0-8 0,13-26 0,12-32 1,13-66 0,8-84-1,-25-32 0,-12 0 0,-5 7 1,-12 34 0,1 42-2,-10 24 2,-7 25-1,-5 33 1,5 25-1,0 9 1,3 7-1,-3 17-1,4 1 2,-1-1-1,5 8 0,0 1 1,0 7-1,0-7 1,0 7-1,0 1 0,-5 0 0,1-9 1,-17-7-1,-12-18 1,-33-24-1,-54-17 0,-54 0 0,-46 9 2,-28 7-3,8 18 2,-17 16-1,13 8 0,8 17 1,8-1-1,5 9 0,20 9 0,29 7 2,33 1-2,29 8 0,21 8 0,16-9 0,17 10 1,17-10-1,12-7 1,8 8-1,4-9 0,5 1 0,3 0 0,1 16 1,-5 0-1,5 25 0,8 16 1,8 42 0,8 33-1,9 42 0,-9 32 0,-7 1 0,3-9 1,0-8-1,9-16 0,20-26 1,17 1-1,16-9 1</inkml:trace>
    </iact:actionData>
  </iact:action>
  <iact:action type="add" startTime="198491">
    <iact:property name="dataType"/>
    <iact:actionData xml:id="d82">
      <inkml:trace xmlns:inkml="http://www.w3.org/2003/InkML" xml:id="stk82" contextRef="#ctx0" brushRef="#br0">14992 1002 0,'0'0'2,"0"0"3</inkml:trace>
    </iact:actionData>
  </iact:action>
  <iact:action type="add" startTime="219354">
    <iact:property name="dataType"/>
    <iact:actionData xml:id="d83">
      <inkml:trace xmlns:inkml="http://www.w3.org/2003/InkML" xml:id="stk83" contextRef="#ctx0" brushRef="#br0">4913 12512 0,'0'0'7,"0"0"-7,0 0 10,-54 8-4,9-4 3,-46 8 0,-54 26 1,-62 57-1,-29 70 0,9 71 1,53 34-1,66-5 1,75-34-1,66-19 0,50-22 0,58-20 1,49-42 0,1-49-2,-18-50 2,-15-37-1</inkml:trace>
    </iact:actionData>
  </iact:action>
  <iact:action type="add" startTime="219946">
    <iact:property name="dataType"/>
    <iact:actionData xml:id="d84">
      <inkml:trace xmlns:inkml="http://www.w3.org/2003/InkML" xml:id="stk84" contextRef="#ctx0" brushRef="#br0">5571 12690 0,'0'0'9,"0"0"-1,-29 144 0,17 105 1,-1 132 3,9 33-5,-4-83 3,4-58-1,-5-78 1,5-63 0,4-45-2,4-33 1,1-37 1,-5-17-1</inkml:trace>
    </iact:actionData>
  </iact:action>
  <iact:action type="add" startTime="220169">
    <iact:property name="dataType"/>
    <iact:actionData xml:id="d85">
      <inkml:trace xmlns:inkml="http://www.w3.org/2003/InkML" xml:id="stk85" contextRef="#ctx0" brushRef="#br0">5774 12122 0,'0'0'8,"0"0"3,0 0-4,103 17 2,34 12 0,61 12 2,9 9-3,-25-4 2,-66-5-1,-54 0 0</inkml:trace>
    </iact:actionData>
  </iact:action>
  <iact:action type="add" startTime="220336">
    <iact:property name="dataType"/>
    <iact:actionData xml:id="d86">
      <inkml:trace xmlns:inkml="http://www.w3.org/2003/InkML" xml:id="stk86" contextRef="#ctx0" brushRef="#br0">5447 13853 0,'0'0'7,"0"0"3,0 0-1,58-4 0,74-13 1,121-12-1,61-16 1,-16-17 0</inkml:trace>
    </iact:actionData>
  </iact:action>
  <iact:action type="add" startTime="220504">
    <iact:property name="dataType"/>
    <iact:actionData xml:id="d87">
      <inkml:trace xmlns:inkml="http://www.w3.org/2003/InkML" xml:id="stk87" contextRef="#ctx0" brushRef="#br0">7880 12342 0,'0'0'7,"0"0"3,0 0 0,0 0-2,0 0 1,-100 78 0,-49 84 1,-45 95 0,8 53-1,66-24 0,49-50 1,38-62-1,29-46 0,41-24 0,46-17 1,50-25 0,49-38-1,29-36 0,8-54 0,-20-38 1,-55-28-1,-40-9 0,-46 9 0,-25 36 1,-29 30-1</inkml:trace>
    </iact:actionData>
  </iact:action>
  <iact:action type="add" startTime="220792">
    <iact:property name="dataType"/>
    <iact:actionData xml:id="d88">
      <inkml:trace xmlns:inkml="http://www.w3.org/2003/InkML" xml:id="stk88" contextRef="#ctx0" brushRef="#br0">7867 13389 0,'0'0'8,"0"0"2,0 0-2,0 0 2,75 0-1,53-12 1,71-13-1,32-8 1,-20 0-1,-62 8 0,-62 13 0</inkml:trace>
    </iact:actionData>
  </iact:action>
  <iact:action type="add" startTime="220969">
    <iact:property name="dataType"/>
    <iact:actionData xml:id="d89">
      <inkml:trace xmlns:inkml="http://www.w3.org/2003/InkML" xml:id="stk89" contextRef="#ctx0" brushRef="#br0">8368 13323 0,'0'0'8,"-33"50"1,0 49 1,4 104-1,29 103 1,29 92-1,16 3 0,-8-82 1,-16-70-1</inkml:trace>
    </iact:actionData>
  </iact:action>
  <iact:action type="add" startTime="223601">
    <iact:property name="dataType"/>
    <iact:actionData xml:id="d90">
      <inkml:trace xmlns:inkml="http://www.w3.org/2003/InkML" xml:id="stk90" contextRef="#ctx0" brushRef="#br0">4297 16018 0,'0'0'3,"58"-8"-2,37-8 8,62-5 1,87-16 0,66-5-2,46 1 2,29 3 0,25 1-1,7 12-1,34 13 3,5 0-3,11 16 1,13 8 2,-21 5-3,1 16 1,11 16 1</inkml:trace>
    </iact:actionData>
  </iact:action>
  <iact:action type="add" startTime="226441">
    <iact:property name="dataType"/>
    <iact:actionData xml:id="d91">
      <inkml:trace xmlns:inkml="http://www.w3.org/2003/InkML" xml:id="stk91" contextRef="#ctx0" brushRef="#br0">1707 15683 0,'0'0'6,"0"0"4,0 0-1,0 0 2,-25 58-2,33 8-1,17 87 1,16 88 2,-7 73-3,-10 22 2,-7-55-2,-17-37 2,0-61-1,0-51 0,8-28 1,0-30-1,5-20 0</inkml:trace>
    </iact:actionData>
  </iact:action>
  <iact:action type="add" startTime="226766">
    <iact:property name="dataType"/>
    <iact:actionData xml:id="d92">
      <inkml:trace xmlns:inkml="http://www.w3.org/2003/InkML" xml:id="stk92" contextRef="#ctx0" brushRef="#br0">1980 14921 0,'0'0'7,"0"0"3,0 0-1,0 0 0,0 0 0,0 0 2</inkml:trace>
    </iact:actionData>
  </iact:action>
  <iact:action type="add" startTime="226890">
    <iact:property name="dataType"/>
    <iact:actionData xml:id="d93">
      <inkml:trace xmlns:inkml="http://www.w3.org/2003/InkML" xml:id="stk93" contextRef="#ctx0" brushRef="#br0">3411 14913 0,'0'0'4,"58"16"-4,50 1 1,124 4 7,82-1 3,13-7-3,-25-5 2,-42 0-1,-48-3 0,-47 3 1,-45 0-1,-25 0 1,-25 5-1,-20-1 1,-4 1-2,-1-1 2,-12 5-1,9 7 0,-1 10 1,4 24 0,5 53-1,8 88 0,-4 107 0,-13 80 0,-20 3 1,-17-46 0,-8-57-1,-4-42 0,-5-53 0,9-42 1,4-37-1,4-25 1,5-21-2</inkml:trace>
    </iact:actionData>
  </iact:action>
  <iact:action type="add" startTime="227391">
    <iact:property name="dataType"/>
    <iact:actionData xml:id="d94">
      <inkml:trace xmlns:inkml="http://www.w3.org/2003/InkML" xml:id="stk94" contextRef="#ctx0" brushRef="#br0">3511 17886 0,'99'-9'9,"124"-3"0,117 0 1,32-5-4,-33 5 4,-49-13-1,-34-8 0,-36-5 1</inkml:trace>
    </iact:actionData>
  </iact:action>
  <iact:action type="add" startTime="229731">
    <iact:property name="dataType"/>
    <iact:actionData xml:id="d95">
      <inkml:trace xmlns:inkml="http://www.w3.org/2003/InkML" xml:id="stk95" contextRef="#ctx0" brushRef="#br0">3411 16209 0,'0'0'6,"0"0"3,0 0 1,0 0 1</inkml:trace>
    </iact:actionData>
  </iact:action>
  <iact:action type="add" startTime="229906">
    <iact:property name="dataType"/>
    <iact:actionData xml:id="d96">
      <inkml:trace xmlns:inkml="http://www.w3.org/2003/InkML" xml:id="stk96" contextRef="#ctx0" brushRef="#br0">4826 16047 0,'0'0'8,"0"0"2,0 0-2</inkml:trace>
    </iact:actionData>
  </iact:action>
  <iact:action type="add" startTime="230055">
    <iact:property name="dataType"/>
    <iact:actionData xml:id="d97">
      <inkml:trace xmlns:inkml="http://www.w3.org/2003/InkML" xml:id="stk97" contextRef="#ctx0" brushRef="#br0">6328 16114 0,'0'0'8,"0"0"1</inkml:trace>
    </iact:actionData>
  </iact:action>
  <iact:action type="add" startTime="230233">
    <iact:property name="dataType"/>
    <iact:actionData xml:id="d98">
      <inkml:trace xmlns:inkml="http://www.w3.org/2003/InkML" xml:id="stk98" contextRef="#ctx0" brushRef="#br0">3411 17157 0,'0'0'7,"0"0"2,67-37 0,73-17 2</inkml:trace>
    </iact:actionData>
  </iact:action>
  <iact:action type="add" startTime="230381">
    <iact:property name="dataType"/>
    <iact:actionData xml:id="d99">
      <inkml:trace xmlns:inkml="http://www.w3.org/2003/InkML" xml:id="stk99" contextRef="#ctx0" brushRef="#br0">5579 16569 0,'0'0'8,"0"0"1,87 25 0</inkml:trace>
    </iact:actionData>
  </iact:action>
  <iact:action type="add" startTime="234183">
    <iact:property name="dataType"/>
    <iact:actionData xml:id="d100">
      <inkml:trace xmlns:inkml="http://www.w3.org/2003/InkML" xml:id="stk100" contextRef="#ctx0" brushRef="#br0">1781 15348 0,'0'0'3,"0"0"-3,0 0 10,0 0-1,58-38 1,-37 14-1,0-5 1,-5 4-1,-8 4 0</inkml:trace>
    </iact:actionData>
  </iact:action>
  <iact:action type="add" startTime="234355">
    <iact:property name="dataType"/>
    <iact:actionData xml:id="d101">
      <inkml:trace xmlns:inkml="http://www.w3.org/2003/InkML" xml:id="stk101" contextRef="#ctx0" brushRef="#br0">3411 14996 0,'0'0'11,"0"0"-4,0 0 2,0 0 0,0 0 0,0 0 1,0 0-1,0 0 1,0 0-1,0 0 0,0 0 1,0 0-1,0 0 1,0 0-1,0 0 0,0 0 1,58-4-1,-25-1 1,9-3-1,16 0 0,0 0 0,8-1 1,-8 5-1,0 0 0,0 4 3,-1 0-4,-7 0 3,0 0-3,8-4 1,0 0 2,0 0-4,-1-5 3,1 5-1,0 0 0,0 0 1,0 4-1,-8 0 1,4 4-1,-5 0 0,1 0 0,-9-4 1,-8 0-1,-4 0 0,0 0 1,0 0-1,0 0 1,0 0-1,8-4 0,-4 0 1,1 0-1,-1 4 0,-4 0 0,0 0 1,0 0-1,8 0 0,8 0 1</inkml:trace>
    </iact:actionData>
  </iact:action>
  <iact:action type="add" startTime="236858">
    <iact:property name="dataType"/>
    <iact:actionData xml:id="d102">
      <inkml:trace xmlns:inkml="http://www.w3.org/2003/InkML" xml:id="stk102" contextRef="#ctx0" brushRef="#br0">7003 16615 0,'0'0'6,"0"0"3,0 0 0,0 0 1,0 0 1,0 0-3,70-21 1,-4 13 1,33-1 0,26-3-2,7-1 2,-4 5-1,-12 4 0,-4 8 0,-13 0 1,0 0-1,9 5 0,8 3 1,8 5 0,-4 3-1</inkml:trace>
    </iact:actionData>
  </iact:action>
  <iact:action type="add" startTime="237155">
    <iact:property name="dataType"/>
    <iact:actionData xml:id="d103">
      <inkml:trace xmlns:inkml="http://www.w3.org/2003/InkML" xml:id="stk103" contextRef="#ctx0" brushRef="#br0">7511 15985 0,'0'0'10,"0"0"-1,0 0-1,0 0 0,0 0 3,0 0-3,-29 71 1,29 7 1,5 71-1,7 91 5,0 59-9,5-22 4,0-37 1,3-41-2</inkml:trace>
    </iact:actionData>
  </iact:action>
  <iact:action type="add" startTime="238103">
    <iact:property name="dataType"/>
    <iact:actionData xml:id="d104">
      <inkml:trace xmlns:inkml="http://www.w3.org/2003/InkML" xml:id="stk104" contextRef="#ctx0" brushRef="#br0">8550 17732 0,'0'0'7,"0"0"2,0 0 0,0 0 1,0 0 0,0 0-2,58 21 2,-17-17 0,9 0-2,8 5 2,12-1 0,13-4-2,20-4 2,26 0-1,32 0 0,33 0 1,22 4-1,28-4 1,0-4-1,-13 4 0,-7 4 1,-21-4-1,-17 4 0,-17 1 1,-16-1-1,-16 4 0,-29 0 1,-26 1-1,-20-9 0,-12-13 0,-9-24 1</inkml:trace>
    </iact:actionData>
  </iact:action>
  <iact:action type="add" startTime="251326">
    <iact:property name="dataType"/>
    <iact:actionData xml:id="d105">
      <inkml:trace xmlns:inkml="http://www.w3.org/2003/InkML" xml:id="stk105" contextRef="#ctx0" brushRef="#br0">4826 8624 0,'0'0'3,"0"0"-2,0 0 8,0 0 0,0 0 1,0 0-1,0 0 2,0 0-3,0 0 1,0 0 0,0 0 1,0 0 1,0 0-2,0 0-1,0 0 1,0 0 2,79 0-3,-17 0 1,21-4 2,12 0-3,-8-5 1,-9 1 2,-11 4-3,-14 4 2,-3 0-1,0 0 0,3 0 1,10 0-1,7 0 0,8 0 1,1 0 0,0 0-1,-5 0-1,-4 0 2,-3 4-1,7 0 1,5 0 0,8 0-1,4-4 0,0 0 0,-13 0 1,1-4-1,0 0 0,-1 0 1,5 0-1,8 0 0,4 0 1,-4-5-1,-4 5 0,-8 0 0,-5 0 1,5 4 0,3-4-1,14-5 0,7 1 0,0 0 1,-7 4-1,-14 4 0,-3 0 1,0 0-1,3 0 0,13-4 1,9-5-1,-13 1 1,-8 4-1,-9 4 0,-12 0 0,-8 0 1,4 0-1,16-4 0,42-17 1,62-33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7:29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113">
    <iact:property name="dataType"/>
    <iact:actionData xml:id="d0">
      <inkml:trace xmlns:inkml="http://www.w3.org/2003/InkML" xml:id="stk0" contextRef="#ctx0" brushRef="#br0">5526 5187 0,'0'0'3,"0"0"3,0 0 1,0 0 0,0 0 2,0 0 0,0 0 0,0 0 0,0 0 1,57-12-1,18 8 1,61 4-1,80 0 1,65 0-1,54 8 0,33 0 1,-4 5-1,0 3 0,-4 5 1,-33 0-1,-25-5 1</inkml:trace>
    </iact:actionData>
  </iact:action>
  <iact:action type="add" startTime="10863">
    <iact:property name="dataType"/>
    <iact:actionData xml:id="d1">
      <inkml:trace xmlns:inkml="http://www.w3.org/2003/InkML" xml:id="stk1" contextRef="#ctx0" brushRef="#br0">3718 7208 0,'0'0'8,"0"0"1,0 0 1,57 0-2,18 4 1,57 8 0,42 5 1,16 0 1,1-5-3,-13 4 2,12-3-1,0 3 0,21-3 1,9-5-1,11 0 1,22 1-1,-9-9 0,-4 4 1,0 0-1,-5-4 0,-7 4 1,12 4-1,0-8 0,4 5 1,17-1-1,3 0 0,51 8 1,53 1-1</inkml:trace>
    </iact:actionData>
  </iact:action>
  <iact:action type="add" startTime="21587">
    <iact:property name="dataType"/>
    <iact:actionData xml:id="d2">
      <inkml:trace xmlns:inkml="http://www.w3.org/2003/InkML" xml:id="stk2" contextRef="#ctx0" brushRef="#br0">14057 6322 0,'0'0'4,"0"0"-3,0 0 9,0 0 2,45 21-7,67 3 5,124 22-1,95 8 1,45 8-2,13-4 2,-8-13-1,-13-12 0,-49-24 0</inkml:trace>
    </iact:actionData>
  </iact:action>
  <iact:action type="add" startTime="23508">
    <iact:property name="dataType"/>
    <iact:actionData xml:id="d3">
      <inkml:trace xmlns:inkml="http://www.w3.org/2003/InkML" xml:id="stk3" contextRef="#ctx0" brushRef="#br0">3585 5154 0,'0'0'9,"0"0"-3,0 0 4,58-8-1,33-9 0,58-12 0,41-12 2,9-5-2,0 5 0,-9 4 0,-12 4 1,-13 8-1,-3-8 0,-22 0 1</inkml:trace>
    </iact:actionData>
  </iact:action>
  <iact:action type="add" startTime="25272">
    <iact:property name="dataType"/>
    <iact:actionData xml:id="d4">
      <inkml:trace xmlns:inkml="http://www.w3.org/2003/InkML" xml:id="stk4" contextRef="#ctx0" brushRef="#br0">6258 10247 0,'0'0'8,"0"0"2,0 0-3,0 0 2,0 0 1,0 0 2,0 0-6,0 0 6,0 0-4,0 0 0,0 0 2,45-25-1,-32 25 1,3 0-1,5 0 0,16 4 0,9 0 1,8 5-1,3-1 0,-3-4 1,0 0 0,-13 0-2,1-4 3,-1 0-1,5-4 0,3 0-1,5 4 1,8 0-1,13 4 0,7 4 1,5 1 0,-4-1-1,-9-4 0,-3-4 0,3 0 0,1 0 1,16 4-1,16 4 2,17 1-3,9-5 2</inkml:trace>
    </iact:actionData>
  </iact:action>
  <iact:action type="add" startTime="41390">
    <iact:property name="dataType"/>
    <iact:actionData xml:id="d5">
      <inkml:trace xmlns:inkml="http://www.w3.org/2003/InkML" xml:id="stk5" contextRef="#ctx0" brushRef="#br0">5534 9725 0,'0'0'3,"0"0"-1,0 0 6,0 0 3,0 0-3,0 0 1,0 0 1,0 0-1,0 0 1,41 37-1,-8-24 0,17-1 1,12-3-1,8-1 1,5 0-1,-1 0 0,1 5 1,-5 3-1,-4 1 0,-4-1 0,-4-3 1,-8-5 0,-9-4-1,-8 0 0,-8 1 1,-8-1-1,-5-4 0,-4 0 1,1 4-1,-5-4 1,-4 0-2,0 0 2,0 0-1,0 0 0</inkml:trace>
    </iact:actionData>
  </iact:action>
  <iact:action type="add" startTime="42328">
    <iact:property name="dataType"/>
    <iact:actionData xml:id="d6">
      <inkml:trace xmlns:inkml="http://www.w3.org/2003/InkML" xml:id="stk6" contextRef="#ctx0" brushRef="#br0">14235 6363 0,'0'0'8,"0"0"0,0 0 5,0 0-7,0-70 2,-4 12 2,-1-13 0,5 1-1,9-9 0,15-16 0,22-29 2,20-13-2,13 5 0,-1 20 0,-7 25 1,-9 13 0,-4 20 1,-9 12-4,-7 13 5,-9 13 0,-8 8-7,-5 3 6,-3 5-3,4 9 2,3 16-1,-3 24 1,-17 22-2,-24 45 1,-67 62 4,-71 24-7,-57-3 6,-41-41-2,28-55-4,46-37 4,58-45-1,54-29 2</inkml:trace>
    </iact:actionData>
  </iact:action>
  <iact:action type="add" startTime="44132">
    <iact:property name="dataType"/>
    <iact:actionData xml:id="d7">
      <inkml:trace xmlns:inkml="http://www.w3.org/2003/InkML" xml:id="stk7" contextRef="#ctx0" brushRef="#br0">7123 10338 0,'0'0'8,"0"0"0,0 0 1,0 0 0,-42 0 0,21-4 1,-7-9 0,-22-7-1,-16-14 0,-13-7 1,9-4-1,16-5 1,21 0-1,16-8 0,9-16 1,12-22-1,9-24 2,16-20-3,16-1 1,5 8 0,-1 9 1,5 17-1,-8 20 0,12 16 1,8 17-1,17 17 0,8 16 0,0 13 1,0 16-1,-13 21 0,1 25 1,-13 29-1,-25 16 1,-20 17-1,-25 21 0,-46 53 0,-61 34 1,-43-5-1,-11-36 0,20-55 1,33-37-1,26-33 0,32-33 2,37-46-1,38-78 1</inkml:trace>
    </iact:actionData>
  </iact:action>
  <iact:action type="add" startTime="49896">
    <iact:property name="dataType"/>
    <iact:actionData xml:id="d8">
      <inkml:trace xmlns:inkml="http://www.w3.org/2003/InkML" xml:id="stk8" contextRef="#ctx0" brushRef="#br0">6320 7026 0,'0'0'4,"0"0"-4,0 0 8,0 0 3,0 0-3,0 0 2,0 0-2,0 0 1,0 0 1,70 0-1,-4 0 1,21 0 0,13 8-2,7 13 1</inkml:trace>
    </iact:actionData>
  </iact:action>
  <iact:action type="add" startTime="50192">
    <iact:property name="dataType"/>
    <iact:actionData xml:id="d9">
      <inkml:trace xmlns:inkml="http://www.w3.org/2003/InkML" xml:id="stk9" contextRef="#ctx0" brushRef="#br0">8409 7162 0,'0'0'6,"0"0"2,0 0 3,0 0-3,0 0 1,0 0 0,0 0 0,0 0 3,75-12-3,24-9-2,46-24 3</inkml:trace>
    </iact:actionData>
  </iact:action>
  <iact:action type="add" startTime="53045">
    <iact:property name="dataType"/>
    <iact:actionData xml:id="d10">
      <inkml:trace xmlns:inkml="http://www.w3.org/2003/InkML" xml:id="stk10" contextRef="#ctx0" brushRef="#br0">6167 15070 0,'0'0'4,"0"0"-4,0 0 11,0 0-4,0 0 3,0 0-1,0 0 0,45-12 1,-24 8-1,4 0 0,0-1 1,8-3-1,4 0 1,9 0-1,11-1 0,5 5 1,9 4-1,7 0 1,1 0-1,0 0 1,-5 0-1,-12 0 0,17 0 0,-1 0 1,18 0-1,3 0 0,13 4 1,-5 0-1,5-4 0,0 0 1,-1 0-1,-3 0 0,-9 5 1,-16-1-1,-5 0 1,-3 4-1,-5 0 0,5 1 0,3-1 1,5-8-1,21-17 0</inkml:trace>
    </iact:actionData>
  </iact:action>
  <iact:action type="add" startTime="56377">
    <iact:property name="dataType"/>
    <iact:actionData xml:id="d11">
      <inkml:trace xmlns:inkml="http://www.w3.org/2003/InkML" xml:id="stk11" contextRef="#ctx0" brushRef="#br0">5633 14346 0,'0'0'11,"0"-79"-5,4 4 3,5-24 2,7 0-4,9 12 5,20 16-2,17 22-2,17 20-1,16 16 3,29 22 0,34 15-1,24 26 0,0 16 1,-38 1-1,-40-5 0,-38 4 0,-25 9 1,-36 16-1,-51 54 0,-82 82 1,-83 30-1,-46-34 1,59-69-1,49-63 0,49-75 0,30-57 1</inkml:trace>
    </iact:actionData>
  </iact:action>
  <iact:action type="add" startTime="57363">
    <iact:property name="dataType"/>
    <iact:actionData xml:id="d12">
      <inkml:trace xmlns:inkml="http://www.w3.org/2003/InkML" xml:id="stk12" contextRef="#ctx0" brushRef="#br0">3469 13596 0,'0'0'9,"0"0"-2,0 0 4,0 0-3,0-87 1,9 0 0,-9-12 1,8-4 0,0 16 0,9 12-1,-1 17 0,9 8 0,0 5 1,16 8-1,9 3 0,8 14 0,16 11 1,1 14-1,16 11 1,16 9-1,-7 8 0,-18 0 0,-15 5 1,-26-5-1,-33 0 1,-16 8-1,-33 34 0,-67 37 1,-41 12-1,0-21 0,25-32 1,58-59-1,20-49 0</inkml:trace>
    </iact:actionData>
  </iact:action>
  <iact:action type="add" startTime="65603">
    <iact:property name="dataType"/>
    <iact:actionData xml:id="d13">
      <inkml:trace xmlns:inkml="http://www.w3.org/2003/InkML" xml:id="stk13" contextRef="#ctx0" brushRef="#br0">15526 10557 0,'0'0'4,"0"0"-4,0 0 11,0 0-3,0 0 1,0 0 0,0 0 1,-17 42-1,21-34 0,0-4 1,0 0-1,1 0 0,-1 5 1,4-1-1,8 0 0,9 1 1,21 3-1,20 0 1,13-3-1,3-1 0,-7 0 1,-17-4 0,-9 1 1,-11-5-2,-9 0 2,-9 0-4,-3 0 3,-5 0-2,-3 0 0,-1 0 2,-4 0 0,0 0 5,-4 0-8,0 0-1,0 0 3,0 0 1,-116-29 2,42 20-4,8 1 1,12 4 0,12 0 5,5 4-10,12 0 6,5 0-1,3 0 1,1 0-1,3 0 1,5 0 3,0 0-5,3 0 2,1 0-2,4 0 0,0 0 0,0 0 2,0 0-2,0 0 2,145 8 5,-66 0-11,-5 1 6,-3-1 1,-14-4-1,-11 0-3,-13 0 2,-12 0 0,-5-4 1,-3-4 0,-5-16 0</inkml:trace>
    </iact:actionData>
  </iact:action>
  <iact:action type="add" startTime="67140">
    <iact:property name="dataType"/>
    <iact:actionData xml:id="d14">
      <inkml:trace xmlns:inkml="http://www.w3.org/2003/InkML" xml:id="stk14" contextRef="#ctx0" brushRef="#br0">12000 7825 0,'0'0'4,"0"0"8,0 0-5,0 0 2,0 0 1,0 0-1,21 83 1,4-9-1,8 34 0,8 16 2,5 4 0,12 1-4,8-13 1,9-21 1,-9-17 1,-12-20-1,-17-20 1,-12-14-1,-5-7 0,-7-5 1,-5-3-1</inkml:trace>
    </iact:actionData>
  </iact:action>
  <iact:action type="add" startTime="67482">
    <iact:property name="dataType"/>
    <iact:actionData xml:id="d15">
      <inkml:trace xmlns:inkml="http://www.w3.org/2003/InkML" xml:id="stk15" contextRef="#ctx0" brushRef="#br0">12485 7709 0,'0'0'6,"0"0"4,0 0-1,0 0 0,-58 103 1,-29 55-1,-21 57 2,9 4-3,33-41 1,24-33 1,26-37-1,3-38 1,9-28-1</inkml:trace>
    </iact:actionData>
  </iact:action>
  <iact:action type="add" startTime="68042">
    <iact:property name="dataType"/>
    <iact:actionData xml:id="d16">
      <inkml:trace xmlns:inkml="http://www.w3.org/2003/InkML" xml:id="stk16" contextRef="#ctx0" brushRef="#br0">15430 9489 0,'0'0'7,"0"0"-1,0 0 4,0 0-1,33 75 0,17 20 1,25 37 0,16 13-1,8-12 0,-4-17 0,-12-21 0,-25-29 2,-17-20-2,-8-17 2,-8-9-4,-8-11 2,-9-9 0</inkml:trace>
    </iact:actionData>
  </iact:action>
  <iact:action type="add" startTime="68292">
    <iact:property name="dataType"/>
    <iact:actionData xml:id="d17">
      <inkml:trace xmlns:inkml="http://www.w3.org/2003/InkML" xml:id="stk17" contextRef="#ctx0" brushRef="#br0">16212 9617 0,'0'0'13,"0"0"-5,0 0-4,0 0 7,0 0-1,-70 42-1,-21 37-2,-58 65 5,0 18-4,46-17 1</inkml:trace>
    </iact:actionData>
  </iact:action>
  <iact:action type="add" startTime="71517">
    <iact:property name="dataType"/>
    <iact:actionData xml:id="d18">
      <inkml:trace xmlns:inkml="http://www.w3.org/2003/InkML" xml:id="stk18" contextRef="#ctx0" brushRef="#br0">14955 8839 0,'0'0'5,"0"0"-5,0 0 8,0 0 1,0 0 3,0 0-5,0 0 3,-17-41 0,5 24-2,-9 1 1,0-1 1,-4 5-1,-4-1 0,0 5 1,-8 0-1,-4 3 0,-5 5 1,-7 9-1,-5 11 0,0 14 2,0 19 0,4 9-2,13 9 1,-1-1-1,17-3 1,21-5-2,4-4 2,21 4-1,29 8-1,8-4 3,8-12-2,0-12 0,4-13 1,-4-13 0,5-3-1,3-9-1,-8-4 2,-8 0-1,-8-4 1,-13-5-1,-8-3 2,-12-5-3,-9-8 2,-8-4-2,-12-12 1,-26-25 1,-19-25 0,-35-17 0,-7 9-1,12 20 1,9 25-2,7 13 2,9 8-1</inkml:trace>
    </iact:actionData>
  </iact:action>
  <iact:action type="add" startTime="75327">
    <iact:property name="dataType"/>
    <iact:actionData xml:id="d19">
      <inkml:trace xmlns:inkml="http://www.w3.org/2003/InkML" xml:id="stk19" contextRef="#ctx0" brushRef="#br0">9208 7551 0,'0'0'1,"0"0"4,0 0 2,-62-33 4,0-4-2,-50-37 2,-33-38-1,-4-17-4,25 13 3,25 21 1,16 17 0,25 7-1,29-3 0,25-9 0,29-33 1,37-33-1,45-8 0,34 12 1,8 33-1,-12 33 0,-34 38 1,-24 28-1,-5 22 0,13 32 1,-8 54-1,-5 63 0,-37 49 1,-45 16-1,-29-3 0,-29-1 1,-13-41-1,9-54 1,-13-28-1,-4-34 0,0-25 0,4-29 1,1-49-1,-5-88 0</inkml:trace>
    </iact:actionData>
  </iact:action>
  <iact:action type="add" startTime="76310">
    <iact:property name="dataType"/>
    <iact:actionData xml:id="d20">
      <inkml:trace xmlns:inkml="http://www.w3.org/2003/InkML" xml:id="stk20" contextRef="#ctx0" brushRef="#br0">13804 15319 0,'0'0'8,"0"0"2,0 0-3,42-13 3,12 1-1,28-5 0,30 5 1,16 8-1,17 0 3,25-1-3,32-11 1,26-30-3,24-41 2</inkml:trace>
    </iact:actionData>
  </iact:action>
  <iact:action type="add" startTime="80939">
    <iact:property name="dataType"/>
    <iact:actionData xml:id="d21">
      <inkml:trace xmlns:inkml="http://www.w3.org/2003/InkML" xml:id="stk21" contextRef="#ctx0" brushRef="#br0">14177 14660 0,'0'0'5,"0"0"-5,0 0 12,0 0-4,0 0 1,-17-53 1,13 24 0,0 4-4,0 0 3,4 0 1,4 0-1,8-8 0,9-8 0,20-9 1,17-8-1,13 8 1,-13 9 1,-5 12-1,-11 8-1,-9 9-1,-4 8 2,0 8-1,12 17 1,17 16-1,29 29 1,16 17-1,13 12 0,-21-12 1,-28-21-1,-26-16 1,-16-18-1,-13-7 1,-8-8-2,-12-1 0,-13 9 1,-24 8 0,-26 12 1,-24 9-2,-16-1 2,-5-11-1,8-9 1,17-21-1,0-45 0,-4-83 1,-4-158-1</inkml:trace>
    </iact:actionData>
  </iact:action>
  <iact:action type="add" startTime="82070">
    <iact:property name="dataType"/>
    <iact:actionData xml:id="d22">
      <inkml:trace xmlns:inkml="http://www.w3.org/2003/InkML" xml:id="stk22" contextRef="#ctx0" brushRef="#br0">11479 12818 0,'0'0'8,"0"0"4,0 0-6,-21-41 4,13 12-1,0-13 0,-4-8 1,-1-8-1,5-4 1,0-8-1,8 4-1,4 0 3,4 3-2,4 10 0,1 11 0,3 9 0,1 8 1,4 5-1,3 3 1,14 5-1,-9 7 0,12 14 0,13 20 1,8 29-1,-4 20 0,-9 9 1,-16 0-1,-8-4 0,-8-13 1,-9 1-1,-8-9 0,-4-4 0,-8-4 1,-9-13-1,-12-8 1,-13-12-1,-12-17 0,-16-21 1,-17-36-1,-4-67 0,12-96 0</inkml:trace>
    </iact:actionData>
  </iact:action>
  <iact:action type="add" startTime="88937">
    <iact:property name="dataType"/>
    <iact:actionData xml:id="d23">
      <inkml:trace xmlns:inkml="http://www.w3.org/2003/InkML" xml:id="stk23" contextRef="#ctx0" brushRef="#br0">23784 13174 0,'0'0'3,"0"0"-2,0 0 11,0 0-5,0 0 4,0 58-4,-4 25 2,-9 78 1,9 67 0,4 20-1,0-20 0,4-50 1,0-50-1,0-45 0,1-33 1,-5-21-1,0-17 0,0-12 1,0 0-1,-63-161 0</inkml:trace>
    </iact:actionData>
  </iact:action>
  <iact:action type="add" startTime="89196">
    <iact:property name="dataType"/>
    <iact:actionData xml:id="d24">
      <inkml:trace xmlns:inkml="http://www.w3.org/2003/InkML" xml:id="stk24" contextRef="#ctx0" brushRef="#br0">23804 13170 0,'0'0'6,"0"0"3,0 0 1,0 0-1,0 0 0,0 0 1,-66 74-1,0 9 0,-4 21 1,16-9 0,17-21 0,16-28 3,13-34-8,3-20 5,5-17-1,0-20 0</inkml:trace>
    </iact:actionData>
  </iact:action>
  <iact:action type="add" startTime="89390">
    <iact:property name="dataType"/>
    <iact:actionData xml:id="d25">
      <inkml:trace xmlns:inkml="http://www.w3.org/2003/InkML" xml:id="stk25" contextRef="#ctx0" brushRef="#br0">23970 13149 0,'0'0'10,"0"0"-3,0 0 3,33 62 0,0-24-2,8-5 2,5-17-1</inkml:trace>
    </iact:actionData>
  </iact:action>
  <iact:action type="add" startTime="90135">
    <iact:property name="dataType"/>
    <iact:actionData xml:id="d26">
      <inkml:trace xmlns:inkml="http://www.w3.org/2003/InkML" xml:id="stk26" contextRef="#ctx0" brushRef="#br0">24048 13249 0,'0'0'11,"0"0"-4,0 0 5,0 0-7,0 0 4,0 0 1,-53 37-1,15-25 1,-24 5-1,-16 3 0,-5 1 0,13-4 1,3-9 1,18-4-3,12-4 1,-1-4 2,5-8-3,4-5 3,0-12-2,-8-25-1,-8-41 1,-13-50 0,-17-50 1,5-7-1,16 24 0,17 45 0,16 50 1,13 34-1,8 15 1,4 10-1,13 3 0,3-4 1,22 0-1,36-4 0,46-4 0,29 4 1,1 13-1,-22 11 1,-20 18-1,-17 16 2,-17 16-2,-11 30 5,-18 28-8,-24 18 4,-21-10 1,-12 1-6,-13-13 6,-12-3-2,-8-9 1,-9-13-2,-12-28 5,-17-42-3,-103-95-4,-202-228 2</inkml:trace>
    </iact:actionData>
  </iact:action>
  <iact:action type="add" startTime="92887">
    <iact:property name="dataType"/>
    <iact:actionData xml:id="d27">
      <inkml:trace xmlns:inkml="http://www.w3.org/2003/InkML" xml:id="stk27" contextRef="#ctx0" brushRef="#br0">19899 12619 0,'0'0'8,"0"0"-1,0 0 4,0 0-1,0 0-3,0 0 6,0 0-7,0 0 6,-46 13-4,34-30 0,-17-28 2,-21-42-1,-16-29 1,0-9 0,16 34 1,25 29-4,13 21 2,8 4 1,8-1-1,8-11 0,13-30 1,16-25-1,13-24 0,8-9 1,0 9 0,-8 16-1,-12 25 3,-13 29-4,-9 25 1,1 17 0,0 16-1,28 33 2,51 62 1,32 75-4,-4 24 3,-37-32 2,-37-50-5,-29-38 4,-17-24-2,-12-9-2,-42 9 3,-61 8 0,-75-4-1,-75-17 2,38-16-4,37-25 2,45-30 3,38-32-5</inkml:trace>
    </iact:actionData>
  </iact:action>
  <iact:action type="add" startTime="103799">
    <iact:property name="dataType"/>
    <iact:actionData xml:id="d28">
      <inkml:trace xmlns:inkml="http://www.w3.org/2003/InkML" xml:id="stk28" contextRef="#ctx0" brushRef="#br0">16568 5419 0,'0'0'4,"0"0"-4,0 0 11,0 0 0,0 0-5,0 0 2,54 79 3,-21-25-3,4 16 1,5 17 1,-5 21-1,12 12 2,5-4-3,-4-9 2,-5-24-1,-11-25 0,-5-12 1,-5-13-2,-7-8 2,-5-9-1,1-3 1,-5-1-1,4-4 0,-7 1 0,-1-5 1,0-4-1,8-4 1,34-34-1,103-115 0,161-195 1,145-153-1,104-70 0,78-50 1,99-66-1</inkml:trace>
    </iact:actionData>
  </iact:action>
  <iact:action type="add" startTime="112725">
    <iact:property name="dataType"/>
    <iact:actionData xml:id="d29">
      <inkml:trace xmlns:inkml="http://www.w3.org/2003/InkML" xml:id="stk29" contextRef="#ctx0" brushRef="#br0">16676 11137 0,'0'0'5,"0"0"-5,0 0 12,0 0-6,0 0 4,0 0-2,0 0 2,0 0-1,0 0 0,0 0 0,0 0 1,0 0-1,0 0 1,0 0-1,0 0 0,0 0 1,58-21-1,4 13 0,33-4 1,8-1-1,-12 5 1,-12 0 0,-13-1 1,17-3-1,20-1 0,21 5-1,9 4-1,-5 0 1,-16 0 1,-5-5-1,-7 1 1,-1 0-1,-4 4 0,-16 4 2,-17 0-3,-13 0 1,-7 0 1,-9 0-1,-8 0 0,0 0 1,-5 0 1,-3 0-4,-5 0 1,1 0 1,-5 0 0,0 0 1,0 4-1,-3-4 0,-1 0 1,0 0-1,0 0 0,-4 0 1,0 0-1,0 0 0,0 0 1,0 0-1,0 0 0,0 0 1,0 0-1,-103 4 1,40 8-1,-11 9 1,4 0-1,12-5 0,16-3 1,13-5-1,17-4 0</inkml:trace>
    </iact:actionData>
  </iact:action>
  <iact:action type="add" startTime="113574">
    <iact:property name="dataType"/>
    <iact:actionData xml:id="d30">
      <inkml:trace xmlns:inkml="http://www.w3.org/2003/InkML" xml:id="stk30" contextRef="#ctx0" brushRef="#br0">16709 10723 0,'0'0'6,"0"0"1,0 0 4,0 0-3,0 0 1,0 0 1,0 0-1,0 0 0,0 0 1,0 0-1,0 0 0,0 0 0,0 0 1,0 0 0,0 0-1,83 25 0,-21-13 0,12 1 1,13-1-1,4 0 1,0-3 0,-4-5 1,4-4-2,0 0 0,8 4 1,5 0 0,-9-4-1,0 0 0,4 0 0,-16-4 0,4 0 1,0 0-1,16-5 2,34-11-3,65-30-1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7:29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941">
    <iact:property name="dataType"/>
    <iact:actionData xml:id="d0">
      <inkml:trace xmlns:inkml="http://www.w3.org/2003/InkML" xml:id="stk0" contextRef="#ctx0" brushRef="#br0">5844 9920 0,'0'0'2,"0"0"1,0 0 5,0 0 1,0 0 1,0 0-1,0 0 0,0 0 1,0 0-1,41 0 1,-32 0-1,3 0 1,5 0-2,-1 0 2,5-4 0,4-1-1,4 5 0,0 0 0,4 0 1,4 0-1,4 0 0,5 0 1,-1 0-1,9-4 2,4 0-3,8-4 2,1 0-1,-5-1 0,-4 5 2,-9 0-2,-3 4 0,-1 4 0,1 0 1,3 0-1,5 1 1,-8-1 0,3 0-1,5-4 0,0 0 0,8-4 1,0 4-1,4 0 1,9 4-2,-1 4 2,9 5-1,-5-5 1,-3-4-1,-1 0 0,1-4 1,-1 0-1,1 0 0,3 4 0,1 5 1,8-1-1,4-4 1,4-4-1,9 0 0,-1 0 1,5 0-1,-22 4 1,-3 0-1,0 0 0,-4 1 0,-1-1 1,1-4-1,12 0 0,0 0 1,0 0-1,0 4 1,-4 0-1,-9 0 0,-3-4 1,3 0-2,1-4 2,0 4 0,-1 0-1,1 0 0,-5 4 1,1 0-1,-1 0 1,1 1-1,-5-5 0,0 0 0,1 0 0,3 0 1,1 0-1,-9 0 1,0 0-1,0 4 0,1 0 1,-1-4-1,0 0 1,4 0-1,5-4 0,3 0 1,1 4-1,4 0 0,-5 0 0,5 0 1,-4 0-1,3-5 0,5 1 6,0-4-10,-8 4 3,-5 0 2,-12 4 0,-4 0-1,-4 4 0,-4 0 0,-1 0 1,-7 0-1,-5 0 1,-8-4-1,-8 0-1,-5 0 2,-3 0 0,-5 0-2,0-4 2,0-8-1</inkml:trace>
    </iact:actionData>
  </iact:action>
  <iact:action type="add" startTime="11487">
    <iact:property name="dataType"/>
    <iact:actionData xml:id="d1">
      <inkml:trace xmlns:inkml="http://www.w3.org/2003/InkML" xml:id="stk1" contextRef="#ctx0" brushRef="#br0">6022 9704 0,'0'0'7,"0"0"2,0 0 0,0 0 1,0 0-1,0 0 1,0 0-1,0 0 0,0 0 1,41 0-1,-32 0 0,3-4 1,9 0-1,8 0 0,16-4 0,26-5 1,15 1-1,5-1 1,0 1 0,1-5-1,-6 1 0,1-1 1,4 1-1,4 3 0,-16 5 1,4 4-1,-5 0 0,9-4 1,8-9-1,-4 0 0,1 5 1,-6 4-1,-7 8 1,0 4 0,-5 0-1,1-4 0,-1-4 1,5-4-1,-1-1 1,9 5-1,-8 4 0,3 4 1,1 5-2,0-1 7,0 0-9,-1-4 1,5-4 4,13 0-2,11 9 0,1 3 1,0 5-1,-5-1 0,5-3-1,4-1 2,16 0 0,5 5 0,-9-1-1,-4 5 0,4 0 0,5 0 0,8-1 1,-5-3-1,-16-1 0,-8 1 2,-5 0 0,5-5 0,4-4-6,-4-4 4,-13 1 1,-16-1-2,-5 4 3,1 0-2,4 5 0,3-1 1,6-4-1,15-4 0,42-16 1,95-29-1</inkml:trace>
    </iact:actionData>
  </iact:action>
  <iact:action type="add" startTime="14671">
    <iact:property name="dataType"/>
    <iact:actionData xml:id="d2">
      <inkml:trace xmlns:inkml="http://www.w3.org/2003/InkML" xml:id="stk2" contextRef="#ctx0" brushRef="#br0">16961 5862 0,'0'0'8,"0"0"0,0 0 1,0 0 1,0 0-1,-12 87 0,-9 33 0,-12 58 1,-33 67 1,-21 3-1,-8 13 0,-5-9-1,26-36 2,20-38-3,17-46 2,16-28-1,9-26 0,-1-20 0,9-16 0,0-17 1,0-17-1,0-12 1</inkml:trace>
    </iact:actionData>
  </iact:action>
  <iact:action type="add" startTime="14969">
    <iact:property name="dataType"/>
    <iact:actionData xml:id="d3">
      <inkml:trace xmlns:inkml="http://www.w3.org/2003/InkML" xml:id="stk3" contextRef="#ctx0" brushRef="#br0">17036 5883 0,'0'0'8,"0"0"0,0 0 2,0 0 0,45 91-1,13 50 0,21 62 2,12 24 0,8 5-2,-4 8 0,-12-16 1,-13-25-1,-4-13 1,-12-16-1,-17-17 1,-12-21-1,-12-32 0,-13-34 0,-4-20 0,-1-13 1,-3-17-1,-4-7 3,12-9-6</inkml:trace>
    </iact:actionData>
  </iact:action>
  <iact:action type="add" startTime="15231">
    <iact:property name="dataType"/>
    <iact:actionData xml:id="d4">
      <inkml:trace xmlns:inkml="http://www.w3.org/2003/InkML" xml:id="stk4" contextRef="#ctx0" brushRef="#br0">17019 7514 0,'0'0'7,"0"0"8,0 0-11,0 0 5,-45-33 0,32 25 1,5 4-1,4 0 1,4-1-2,0 5 2,0 0-1,153 13 1,4 8-1,13 3 1,-17-7 0,-42-9-1,-53-8 0</inkml:trace>
    </iact:actionData>
  </iact:action>
  <iact:action type="add" startTime="19244">
    <iact:property name="dataType"/>
    <iact:actionData xml:id="d5">
      <inkml:trace xmlns:inkml="http://www.w3.org/2003/InkML" xml:id="stk5" contextRef="#ctx0" brushRef="#br0">18434 7229 0,'0'0'1,"0"0"0,0 0 9,103 29 1,34-5-3,49 5 1,17-4 2,-13-4-2,-20-13 0,-25-4 0,-29-4 0,-21 4 1,-46 1-1,-24-5 0</inkml:trace>
    </iact:actionData>
  </iact:action>
  <iact:action type="add" startTime="19464">
    <iact:property name="dataType"/>
    <iact:actionData xml:id="d6">
      <inkml:trace xmlns:inkml="http://www.w3.org/2003/InkML" xml:id="stk6" contextRef="#ctx0" brushRef="#br0">19295 6848 0,'0'0'6,"0"0"3,0 0 1,124 103-1,70 25 1,67 26 0,-25-18 4,-63-36-7,-73-38 3,-46-25-1,-30-16 0,-19-5 0,-26 9-2,-54 41 2,-90 63 1,-67 49-1</inkml:trace>
    </iact:actionData>
  </iact:action>
  <iact:action type="add" startTime="19846">
    <iact:property name="dataType"/>
    <iact:actionData xml:id="d7">
      <inkml:trace xmlns:inkml="http://www.w3.org/2003/InkML" xml:id="stk7" contextRef="#ctx0" brushRef="#br0">21678 6674 0,'0'0'6,"0"0"4,-21 54 0,-37 86-1,-66 113 1,-13 12 0,26-79-1,28-74 0,21-46 0,16-29 0,13-16 1,-4-13-1,12-8 0,0-4 1,1-8-1,3-5 1,4 1-2,9-1 3,4-4-3,4 21 1,21-49 1,16 3-1,29-12 1,25 9-1,17 11 0,-1 22 1,-7 24-1,3 13 0,-8 12 1,-8 8-1,-12 1 1,-13-9-1</inkml:trace>
    </iact:actionData>
  </iact:action>
  <iact:action type="add" startTime="20758">
    <iact:property name="dataType"/>
    <iact:actionData xml:id="d8">
      <inkml:trace xmlns:inkml="http://www.w3.org/2003/InkML" xml:id="stk8" contextRef="#ctx0" brushRef="#br0">22753 5986 0,'0'0'9,"0"0"-1,0 0 1,-16 96 0,-21 169 1,-46 240 1,-25 74-1,1-98 0,32-142-1,38-136 1,29-75-1,12-45-1,8-21 3</inkml:trace>
    </iact:actionData>
  </iact:action>
  <iact:action type="add" startTime="21113">
    <iact:property name="dataType"/>
    <iact:actionData xml:id="d9">
      <inkml:trace xmlns:inkml="http://www.w3.org/2003/InkML" xml:id="stk9" contextRef="#ctx0" brushRef="#br0">22741 9377 0,'12'-95'7,"17"-141"1,33-108 4,25-7-4,4 61 1,-8 58 1,-4 54-1,-9 41 0,0 30 1,-3 28-1,-1 17 1,0 12-1,4 17 0,-24 25 1,-13 24-1,-21 26 1,-24 28-1,-25 29 1,-17 9-1,4-17 0,17-25 0,12-16 1,13-4 0,12 3-1,25 30 0,33 37 1,25 21-1,-4-13 0,-42-33 0,-36-33 1,-30-17-1,-33-4 0,-33-3 1,-25-10-1,-4-11 0,16-21 1,18-21-1</inkml:trace>
    </iact:actionData>
  </iact:action>
  <iact:action type="add" startTime="21572">
    <iact:property name="dataType"/>
    <iact:actionData xml:id="d10">
      <inkml:trace xmlns:inkml="http://www.w3.org/2003/InkML" xml:id="stk10" contextRef="#ctx0" brushRef="#br0">24003 6318 0,'0'0'6,"0"0"3,0 120 3,8 112-5,0 161 4,-8 54-3,-16-16 1,-9-46 1,-8-79-1,16-45 1,9-17-1</inkml:trace>
    </iact:actionData>
  </iact:action>
  <iact:action type="add" startTime="21842">
    <iact:property name="dataType"/>
    <iact:actionData xml:id="d11">
      <inkml:trace xmlns:inkml="http://www.w3.org/2003/InkML" xml:id="stk11" contextRef="#ctx0" brushRef="#br0">24508 7427 0,'0'0'6,"0"0"3,0 0 1,0 0-1,0 0 1,37 100-1,-8 94 0,-4 129 2,-9 54-3,-20-46 2,-4-82-1,-5-76 1,-7-61-1,3-37 0,1-30 0,-9-20 1,0-21 0,-8-16-1,-13-30 0,1-40 0,4-38 0,28-34 1,30-48 0,32-43-1,17 1 0,5 33 0,-9 49 1,-4 30-1,8 8 0,4 8 1,9 4-1,4 13 0,-5 12 1,-7 12-1,-13 9 2,-21 12-2,-25 17 1,-20 0-1,-25-5 0,-33-8 0,-30 5 2</inkml:trace>
    </iact:actionData>
  </iact:action>
  <iact:action type="add" startTime="23555">
    <iact:property name="dataType"/>
    <iact:actionData xml:id="d12">
      <inkml:trace xmlns:inkml="http://www.w3.org/2003/InkML" xml:id="stk12" contextRef="#ctx0" brushRef="#br0">17776 8607 0,'0'0'6,"0"0"3,0 0 1,-95-8 0,-29-17-1,-71-12 0,-7-5 2,3 5-2,9 4 0,16 0 0,29-8 1,21-5-1,8-8 0,5-16 1,24-13-1,29-16 0,29-26 0,29-28 1,37-66-1,33-83 1,38-55-1,4 30 0,12 38 1,-4 48-1,-17 59 0,-8 41 0,-20 38 1,-1 28-1,5 26 1,20 28-1,29 33 0,63 55 0,57 69 1,38 71 0,-13 25-1,-33-8 1,-50-21 0,-54-29-2,-45-9 2,-53-7-1,-55 7 0,-62 42 1,-82 42-1,-75-9 2,-4-54-3,0-58 1,21-45 0,41-41 1,42-34-1</inkml:trace>
    </iact:actionData>
  </iact:action>
  <iact:action type="add" startTime="29336">
    <iact:property name="dataType"/>
    <iact:actionData xml:id="d13">
      <inkml:trace xmlns:inkml="http://www.w3.org/2003/InkML" xml:id="stk13" contextRef="#ctx0" brushRef="#br0">17673 8471 0,'0'0'1,"0"0"3,0 0 4,0 0 1,0 0 0,0 0 1,0 0-1,0 0 0,-42 29 1,34-29-1,-4 0 1,-9 0-1,-16 0 0,-13-5 1,-28-3-1,-18-8 0,-32-18 3,-33-7-4,-13-4 1,9 11 2,36 14-3,47 7 2,19 5 1,26 0-3,12 4 1,9-1 0,3 1 1,5 0-2,0 4 2,4 0-1,0 0 0,-1 0 0,5 0 1,5 0-1,7 0 1,21 0-1,29 4 1,33 5-1,29-1 1,21-4-2,4-8 3,-8-4-3,-25-1 3,-29 1-2,-9 0 0,1-1 0,8 5 0,4 0 1,0 0 0,-13 0-2,-11 4 1,-18-4 0,-7 4 1,-13 0 0,-5-4 0,-3-1-2,-4 5 1,-5 0 1,-4 0-1,-4 0 2,1 0-1,-1 0-4,0 0 4</inkml:trace>
    </iact:actionData>
  </iact:action>
  <iact:action type="add" startTime="30386">
    <iact:property name="dataType"/>
    <iact:actionData xml:id="d14">
      <inkml:trace xmlns:inkml="http://www.w3.org/2003/InkML" xml:id="stk14" contextRef="#ctx0" brushRef="#br0">20234 7754 0,'0'0'7,"0"0"2,0 0 0,0 0 1,91 33-1,-13-4 1,13 9-1,17 3 0,4 1 2,12-5-3,21-4 2,8 0-1,-4 0 1,-21 0-1,-33-8 0,-25-4 1,-16-5-1,-4-7 0,0-1 0</inkml:trace>
    </iact:actionData>
  </iact:action>
  <iact:action type="add" startTime="30881">
    <iact:property name="dataType"/>
    <iact:actionData xml:id="d15">
      <inkml:trace xmlns:inkml="http://www.w3.org/2003/InkML" xml:id="stk15" contextRef="#ctx0" brushRef="#br0">22940 8814 0,'0'0'7,"0"0"2,0 0 0,74 13 0,-8 3 1,25 5-1,17 0 1,-1-1 0,-11 1-2,-18-4 2,-7-9-1,3-4 1,17-12-1</inkml:trace>
    </iact:actionData>
  </iact:action>
  <iact:action type="add" startTime="31180">
    <iact:property name="dataType"/>
    <iact:actionData xml:id="d16">
      <inkml:trace xmlns:inkml="http://www.w3.org/2003/InkML" xml:id="stk16" contextRef="#ctx0" brushRef="#br0">24363 8657 0,'0'0'6,"0"0"3,0 0 0,50 16 1,-1-3-1,17-1 1,5-3-1,7-1 0,-7 0 1,3 5 3,-4 3-1,-12 1-7,-8-1 4,4 1 0,8-5 0,25-12 1</inkml:trace>
    </iact:actionData>
  </iact:action>
  <iact:action type="add" startTime="35620">
    <iact:property name="dataType"/>
    <iact:actionData xml:id="d17">
      <inkml:trace xmlns:inkml="http://www.w3.org/2003/InkML" xml:id="stk17" contextRef="#ctx0" brushRef="#br0">13792 7572 0,'0'0'1,"0"0"1,0 0 8,-50-37 0,9 0-1,-13-13 0,-4 0 1,0 5-1,0 16 0,-12 12 2,-4 21-2,-22 29 0,-15 46 0,16 33 1,37 4-1,37-17 1,29-20-2,25-13 2,17-16 0,12-21-1,0-21 0,0-16 0,25-21 1,29-33-1,12-34 0,-4-15 1,-37 11 0,-33 26-1,-21 24-1,-12 17 3,-9 12-2,1 9 0,-13 8 1,4 4-1,0 4 1,4 17-1,9 24 1,7 21-1,14 17 1,7 0-1,13 4 0,21 0 0</inkml:trace>
    </iact:actionData>
  </iact:action>
  <iact:action type="add" startTime="38550">
    <iact:property name="dataType"/>
    <iact:actionData xml:id="d18">
      <inkml:trace xmlns:inkml="http://www.w3.org/2003/InkML" xml:id="stk18" contextRef="#ctx0" brushRef="#br0">21305 7783 0,'0'0'7,"0"0"3,-58-29-1,-24-4 0,-47-8 0,1 4 1,21 3 1,24 5-3,17 0 1,16 0 1,9-8-1,8-12 0,12-14 1,17-15 0,24-38-1,42-37 1,54-34-1,37 13 0,17 34 1,0 28 0,-26 33-2,-24 30 2,-29 36-1,13 34 1,53 62-1,67 82 0,16 59 0,-46-5 1,-78-53-1,-67-46 1,-61-29-2,-71-8 3,-95 0-2,-91-17 0,1-41 1,48-29 0,42-17-2</inkml:trace>
    </iact:actionData>
  </iact:action>
  <iact:action type="add" startTime="39139">
    <iact:property name="dataType"/>
    <iact:actionData xml:id="d19">
      <inkml:trace xmlns:inkml="http://www.w3.org/2003/InkML" xml:id="stk19" contextRef="#ctx0" brushRef="#br0">23233 8934 0,'0'0'6,"0"0"3,-45 0 1</inkml:trace>
    </iact:actionData>
  </iact:action>
  <iact:action type="add" startTime="39203">
    <iact:property name="dataType"/>
    <iact:actionData xml:id="d20">
      <inkml:trace xmlns:inkml="http://www.w3.org/2003/InkML" xml:id="stk20" contextRef="#ctx0" brushRef="#br0">22787 8123 0,'0'0'8,"0"0"1,0-58 0,0 33 1,4-12-1,8-38 1,17-49-1,33-58 2,17-4 0,3 45-1,1 46-1,-21 41 0,-4 25 3,-12 20-6,3 22 5,9 45-3,8 66 2,-3 75-1,-22 28 1,-25-24-1,-16-49-1,-16-39 2,-17-36-1,-13-33 3,-3-30-5,-5-24 2</inkml:trace>
    </iact:actionData>
  </iact:action>
  <iact:action type="add" startTime="39634">
    <iact:property name="dataType"/>
    <iact:actionData xml:id="d21">
      <inkml:trace xmlns:inkml="http://www.w3.org/2003/InkML" xml:id="stk21" contextRef="#ctx0" brushRef="#br0">24888 8425 0,'0'0'6,"0"0"4,0 0-1,-16 46 1,-1 28-1,-8 59 1,-12 36-1,-4-3 1,-5-34-1,-8-36 0,-3-38 0,-5-29 1,4-21-1,0-12 0,-13-17 1,-7-24-1,-1-38 0,9-50 1,12-74-1,33-45 2,29-13-2,29-25 0,13 37 1,3 55-1,1 53 0,0 45 1,8 26 0,12 20 2,21 21-6,29 20 4,33 30-1,21 29 0,8 40 1,-25 30-2,-53 4 2,-42 9-1,-50-5 2,-58 33-2,-73 59 0,-80 16 0,-41-34 0,33-65 0,42-55 1,45-36-1</inkml:trace>
    </iact:actionData>
  </iact:action>
  <iact:action type="add" startTime="41134">
    <iact:property name="dataType"/>
    <iact:actionData xml:id="d22">
      <inkml:trace xmlns:inkml="http://www.w3.org/2003/InkML" xml:id="stk22" contextRef="#ctx0" brushRef="#br0">12857 8371 0,'0'0'6,"0"0"3,0 0 1,0 0 0,0 0-1,0 0 0,0 0 1,0 0-1,0 0 0,70 29 0,-4-25 1,46 5-1,45-1 1,46 0 0,21-8 2,-9-4-4,-13 0 2,-24-4-1,-41-1 1,-30 9-1,-28 5 0,-13-1 2,-20 0-3,-13 0 1,-12 0 0,-9-4-1,-8 0 1,-4-4 0,0 4 1,-87-21-1,-87 5 1,-90 12-1,-5 12 1,8 17-1,50-1 0,33-3 1,29 0-1,33 0 0,38-9 1,28 0-1,17-3 0,16-5 0,9 0 1,8 0-2,13 0 3,32 0-2,63 5 2,78-1-3,46-4 2,16-4-1,-12-4 0,-34 0 1,-44 0-1,-43 0 0,-40 4 0,-25 0 1,-22 0 0,-19 0 0,-9 0-3,0 0 5,-145-5-4,-50 14 1,-16-1 0,46 4 1,57-3 0,42-5-2,29 0 2,20 0-1,13-4 0,4 0 1,0 0-2</inkml:trace>
    </iact:actionData>
  </iact:action>
  <iact:action type="add" startTime="45009">
    <iact:property name="dataType"/>
    <iact:actionData xml:id="d23">
      <inkml:trace xmlns:inkml="http://www.w3.org/2003/InkML" xml:id="stk23" contextRef="#ctx0" brushRef="#br0">22733 8694 0,'0'0'2,"0"0"0,0 0 7,0 0 0,0 0 2,0 0-2,0 0 0,0 0 0,0 0 1,0 0-1,0 0 0,0 0 1,0 0-1,0 0 0,0 0 1,0 0 0,0 0-1,0 0 0,74 0 1,-16 21-1,21 4 1,16 0-1,21 8 0,16 4 3,1 0-4,-22 0 1,-32-8 1,-25-8-1,-21-4 0,-13-9 0,-7-4 0</inkml:trace>
    </iact:actionData>
  </iact:action>
  <iact:action type="add" startTime="47223">
    <iact:property name="dataType"/>
    <iact:actionData xml:id="d24">
      <inkml:trace xmlns:inkml="http://www.w3.org/2003/InkML" xml:id="stk24" contextRef="#ctx0" brushRef="#br0">16986 8106 0,'0'0'7,"0"0"1</inkml:trace>
    </iact:actionData>
  </iact:action>
  <iact:action type="add" startTime="59416">
    <iact:property name="dataType"/>
    <iact:actionData xml:id="d25">
      <inkml:trace xmlns:inkml="http://www.w3.org/2003/InkML" xml:id="stk25" contextRef="#ctx0" brushRef="#br0">7942 6682 0,'0'0'3,"0"0"-3,0 0 9,0 0 1,0 0 0,78-4-1,-16-4 0,21-5 1,8 1-1,4 8 1,17-1 1,29 1-3,37 0 1,45-12 1,34-5-1,28 0 1,17-12-1,-4-8 0,-13-5 0,-40 5 1,-43-1-1,-32-7 0,-21-13 0</inkml:trace>
    </iact:actionData>
  </iact:action>
  <iact:action type="add" startTime="60483">
    <iact:property name="dataType"/>
    <iact:actionData xml:id="d26">
      <inkml:trace xmlns:inkml="http://www.w3.org/2003/InkML" xml:id="stk26" contextRef="#ctx0" brushRef="#br0">7706 8520 0,'0'0'7,"0"0"2,0 0 0,0 0 1,0 0-1,0 0 1,0 0-1,62-4 0,-17-4 1,22-5-1,20-3 0,20-1 1,34-8 1,28-8-3,55-8 1,45-17 1,16-4-1,21 4 0,1 0 1,-10 8-1,6 17 0,-14 4 1,17 8-1,42 5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7:29.5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4371">
    <iact:property name="dataType"/>
    <iact:actionData xml:id="d0">
      <inkml:trace xmlns:inkml="http://www.w3.org/2003/InkML" xml:id="stk0" contextRef="#ctx0" brushRef="#br0">10569 5490 0,'0'0'4,"0"0"-4,0 0 9,0 0 0,0 0 0,0 0 1,0 0-1,0 0 1,0 0-1,0 0 0,0 0 1,0 0-1,0 0 1,0 0-1,0 0 0,0 0 1,0 0-1,0 0 1,0 0-1,0 41 1,0-37-1,0 0 0,0 0 1,0 5-1,-4 3 0,0 17 0,-5 13 1,1 15-1,4 22 0,-8 21 1,3 15 1,-3 18-2,-1 4 0,1-5 0,8-12 1,0-12-1,4-9 0,0-4 1,0-8 1,0-12-3,0-5 1,0-4 0,0-8 2,0 0-3,0 9 1,4-1 3,0 4-5,0-3 2,0-5 1,5-9-1,-1-7 0,0-25 3,0-17-5</inkml:trace>
    </iact:actionData>
  </iact:action>
  <iact:action type="add" startTime="15086">
    <iact:property name="dataType"/>
    <iact:actionData xml:id="d1">
      <inkml:trace xmlns:inkml="http://www.w3.org/2003/InkML" xml:id="stk1" contextRef="#ctx0" brushRef="#br0">10581 5581 0,'0'0'7,"0"0"3,0 0-1,0 0 1,0 0-1,0 0 0,0 0 1,0 0-1,0 0 0,62 45 0,-28-41 1,11 1-1,9-1 1,12 0-1,8 0 1,1 4-1,4 5 1,3-1 1,9-4-2,13-4 1,-1-8-1,1-4 2,-9 4-4,-12 4 4,-5 4-2,1 4-1,8 1 2,4-5-1,4 0 1,-4-4-1,-4 0 1,-13 0-1,-8 0 0,-8 4 0,-4 0 1,0 0-1,4 0 0,4 1 1,4-5-1,4 0 2,1 0-3,-5-5 1,0 5 1,-4 0-1,-4 0 0,-4 0 1,0 5 0,4-1-2,4-4 2,8-4-1,13-1 0,4-3 1,-9 4-1,-3 0 1,-1 4-2,5 0 3,8-4-3,8-5 2,8-3-1,-12 0 1,-4-1-1,-8 5 1,-9 4 0,0 4-2,9 0 2,12-4-2,13-5 2,-5-3-1,-8 0 1,-17-1-1,-7 5 0,-10 8 2,1 0-3,0 4 2,9-4-2,3-4 2,8-4-1,1-1 0,-9-3 3,-8-1-5,-12 5 4,-9 0-3,-7 4 1,-10 0 1,1-1-1,-4 5 0,-5 0 1,1 0 1,0 0-5,-5 0 2,0 0 2,1 0-2,-1 5 3,1-1-3,-5 0 2,0 0-1,0 0 1,1 0-1,-1 0 0,0 1 0,1-1 1,-1 4 0,0 0-1,5 1 0,-9 3 1,4 0-1,-4 1 0,0-1 0,0 1 1,0 3-1,-4 5 1,0 4-1,5 4 0,-1 8 1,0 9-1,0 12 1,-4 4-1,0 4 0,0-4 1,0-4-1,0-8 0,0-5 1,-4-3-1,0-1 1,0 0-2,-5-3 1,5-1 1,-4 0 0,0 0-1,4 1 0,4 3 1,-9 0-1,5 1 0,0-5 1,0-4-1,4 0 1,0-4 1,0 0 0,0-4-4,-4 0 4,0-4-3,-1-1 1,1-3 1,0-5-1,0 1 1,0-1-3,0 1 3,0-5-2,-1 0 3,-3 5-2,-8-1 1,-17 5-1,-25 7 2,-25 5-3,-21 0 0,-7 0 3,-5 0 1,-8 0-1,0-8-7,4-4 6,4-5 0,16 1 2,9 3-3,0 5-3,-4-5 3,-4-3 1,4-5 0,4-4-2,12-4 1,5 4 1,8 0 1,8 5-2,0-1 1,0 0 0,-4 1 2,0-5-7,-5-4 3,-7-4 2,-5-1-1,5 1 1,4 4 0,3 0 1,1 4-4,4 5 3,-4-5 0,0 0 1,-5-4-5,-7-4 3,-1-4 0,1-1 0,3 5 2,13 4-1,4 4 0,0 5 0,4-5 6,9 0-12,-9 0 10,4-4-11,1-4 5,-5 0 2,-4-5 1,0 1-5,0 0 6,4 4-5,5 0 3,7 4-1,-7 0 1,7 4 0,-3 0-2,-5-4 1,-4 0 0,-3-4 1,-10 0-1,-7-5 0,-1-3 1,5 4-1,0 3 1,-1 1-1,-7 4 0,-17-4 2,-9 0-1,-8-4-3,9-5 2,8 1 1,16 4-1,13-1 0,4 5 3</inkml:trace>
    </iact:actionData>
  </iact:action>
  <iact:action type="add" startTime="21846">
    <iact:property name="dataType"/>
    <iact:actionData xml:id="d2">
      <inkml:trace xmlns:inkml="http://www.w3.org/2003/InkML" xml:id="stk2" contextRef="#ctx0" brushRef="#br0">1980 4823 0,'0'0'3,"0"0"-2,0 0 9,0 0-1,0-41 1,0 12-1,-17 0-1,-8 8 2,-24 13-1,-34 24 1,-49 46-1,-17 50 1,29 25-1,41-1 1,29-7-1,17-17 1,25-13-1,8-20 0,8-9 1,25-8-1,34-12 0,24-17 1,8-25-1,9-16 0</inkml:trace>
    </iact:actionData>
  </iact:action>
  <iact:action type="add" startTime="22264">
    <iact:property name="dataType"/>
    <iact:actionData xml:id="d3">
      <inkml:trace xmlns:inkml="http://www.w3.org/2003/InkML" xml:id="stk3" contextRef="#ctx0" brushRef="#br0">1773 5229 0,'0'0'6,"0"0"3,41-25 1</inkml:trace>
    </iact:actionData>
  </iact:action>
  <iact:action type="add" startTime="22461">
    <iact:property name="dataType"/>
    <iact:actionData xml:id="d4">
      <inkml:trace xmlns:inkml="http://www.w3.org/2003/InkML" xml:id="stk4" contextRef="#ctx0" brushRef="#br0">1980 5804 0,'0'50'8,"0"29"-1,0 49 3,0-8-1,0-21 0</inkml:trace>
    </iact:actionData>
  </iact:action>
  <iact:action type="add" startTime="22973">
    <iact:property name="dataType"/>
    <iact:actionData xml:id="d5">
      <inkml:trace xmlns:inkml="http://www.w3.org/2003/InkML" xml:id="stk5" contextRef="#ctx0" brushRef="#br0">1781 5378 0,'0'0'5,"0"0"5,0 0 0,0 0-1,0 0 0,42-37 1,-18 16-1,-7 0 0,0 9 1,-1 3-1</inkml:trace>
    </iact:actionData>
  </iact:action>
  <iact:action type="add" startTime="24630">
    <iact:property name="dataType"/>
    <iact:actionData xml:id="d6">
      <inkml:trace xmlns:inkml="http://www.w3.org/2003/InkML" xml:id="stk6" contextRef="#ctx0" brushRef="#br0">4913 4132 0,'0'0'6,"0"0"4,0 0-1,0 0 0,0 0 1,-74 16-1,-21 34 0,-46 41 1,-12 29 0,33-8 2,37-13-3,33-4 0,26-12 2,24-17-4,16 5 4,26 7-3,32 1 3,25-13-2,25-12 0,13-17 1,12-16-1,4-25 1,8-25-2,34-54 2,36-78-1</inkml:trace>
    </iact:actionData>
  </iact:action>
  <iact:action type="add" startTime="25003">
    <iact:property name="dataType"/>
    <iact:actionData xml:id="d7">
      <inkml:trace xmlns:inkml="http://www.w3.org/2003/InkML" xml:id="stk7" contextRef="#ctx0" brushRef="#br0">5004 4508 0,'0'0'7,"0"0"2,0 0 1,46 0-1,24 0 0,38-4 1,7-4-1,-11 0 1,-17 4 0,-17-1 0,-28 1 0,-22 4 0,-12 0-1,-8 0-2,0 0 3,0 0-1,0 0 0,-33 29 1,13-4-1,-5 29 1,-4 33-1,0 45 0,8 26 1,9-1-1,4-16 0,8-42 1,0-29-1,0-24 0,0-17 1,4-12-1,0-9 0,-4-8 1,0 0-1</inkml:trace>
    </iact:actionData>
  </iact:action>
  <iact:action type="add" startTime="25407">
    <iact:property name="dataType"/>
    <iact:actionData xml:id="d8">
      <inkml:trace xmlns:inkml="http://www.w3.org/2003/InkML" xml:id="stk8" contextRef="#ctx0" brushRef="#br0">6407 3428 0,'0'0'5,"0"0"5,0 0-1,-37 74 0,-13 50 1,-25 83-1,9 9 2,17-51-2,24-57 0,21-50 0</inkml:trace>
    </iact:actionData>
  </iact:action>
  <iact:action type="add" startTime="40819">
    <iact:property name="dataType"/>
    <iact:actionData xml:id="d9">
      <inkml:trace xmlns:inkml="http://www.w3.org/2003/InkML" xml:id="stk9" contextRef="#ctx0" brushRef="#br0">11562 9738 0,'0'0'4,"0"0"-4,0 0 9,0 0 0,0 0 2,0 0-3,45 8 1,-20-4 1,4 0-1,4 4 1,0 1-1,9 3 0,7 1 1,5-1-1,12-4 1,5-4 0,7 0-2,13 1 2,0 3-1,5 4 0,-5 5 1,-9-5-1,1-3 1,0-9-1,0 0 0,8 0 1,0 4-1,0 4 0,0 0 0,-9 1 1,1-5 0,0-4-1,8 0 0,4 0 1,-4 0-1,-4 4 0,-8 0 1,-13 0-1,-8 0 1,-4-4-1,-1-4 0,5 0 1,8-4-1,9-1 0,-1 5 0,1 0 1,-9 4-1,-8 4 1,-4 0-1,-17-4 1,-4 0 0,0-8-1,4-17 1</inkml:trace>
    </iact:actionData>
  </iact:action>
  <iact:action type="add" startTime="42707">
    <iact:property name="dataType"/>
    <iact:actionData xml:id="d10">
      <inkml:trace xmlns:inkml="http://www.w3.org/2003/InkML" xml:id="stk10" contextRef="#ctx0" brushRef="#br0">1243 6690 0,'0'0'7,"0"0"2,0 0 1,0 0-1,0 0 1,0 0-1,0 0 0,0 0 1,58-45-1,-16 36 0,7 1 1,26 0-1,8 0 0,-1-5 0,-7 5 3,-26 4-4,-7 4 1</inkml:trace>
    </iact:actionData>
  </iact:action>
  <iact:action type="add" startTime="43974">
    <iact:property name="dataType"/>
    <iact:actionData xml:id="d11">
      <inkml:trace xmlns:inkml="http://www.w3.org/2003/InkML" xml:id="stk11" contextRef="#ctx0" brushRef="#br0">4156 6015 0,'0'0'7,"0"0"4,0 0 0,91-8-4,33-13 2,67-12 0,36-12 1,5-1 2,-13-3-2,-12-9-2,-17 4 3,-12 4-3,-4 5 6,-4-1-10,7-4 4,5-8 2,-8 0 2</inkml:trace>
    </iact:actionData>
  </iact:action>
  <iact:action type="add" startTime="53888">
    <iact:property name="dataType"/>
    <iact:actionData xml:id="d12">
      <inkml:trace xmlns:inkml="http://www.w3.org/2003/InkML" xml:id="stk12" contextRef="#ctx0" brushRef="#br0">9142 5341 0,'0'0'5,"0"0"-5,0 0 10,0 0-1,0 0 0,0 0 0,0 0 1,0 0-1,0 0 1,0 0-1,0 0 1,0 0-1,0 0 0,0 0 0,0 0 1,0 0-1,0 0 1,0 0-1,0 0 0,0 49 0,0-32 1,0-1-1,0 5 1,0 8-1,-5 0 0,1 4 1,0 4-1,0 5 1,-4 3-1,-1 5 0,5 8 1,-8 4 0,8 0-2,0 0 2,0 0-1,-5 1 1,1-6-1,0 1 1,-1-4-1,1 4 0,4 0 1,-8-4-1,3 0 1,5 0-1,0-5 0,0 1 1,0 0-1,-5 8 0,1 4 0,-4 8 1,-5 9-1,5 0 1,4-5-1,3 1 0,5-9 1,0 0-1,0-4 0,-4 4 1,-4 5-1,-4 3 0,-1 1 1,5-1-1,4-7 0,4-9 1,4 0-1,0-1 1,0 1 0,-4 0-2,-4 0 1,-4 0 1,0 4-1,-1 5 1,-3-1-1,8-4 0,4 0 0,4 4 1,8 5-1,-8 3 1,-4 1-1,-4 8 1,-4 8-1,4 12 0,8 9 1,4 4-1,1-4 0,-5-17 0,-8-16 1,-5-13 0,1-16-1,4-13 0</inkml:trace>
    </iact:actionData>
  </iact:action>
  <iact:action type="add" startTime="55612">
    <iact:property name="dataType"/>
    <iact:actionData xml:id="d13">
      <inkml:trace xmlns:inkml="http://www.w3.org/2003/InkML" xml:id="stk13" contextRef="#ctx0" brushRef="#br0">11061 4968 0,'0'0'6,"0"0"4,0 0 1,0 0-4,0 0 2,0 0 1,0 0 0,0 0-1,58 21 0,-29-13 1,8 0-1,9 0 0,8 5 1,8-1-1,16 1 0,5-1 2,0-4-3,0 1 2,-5-5-1,-3 0 1,-1 4-1,5 1 0,4-1 1,3 0 0,1-4-1,8-4 0,9-4 1,3 0-1,-3 8 0,-5 0 0,-4 0 1,-12-4-1,-8-4 1,3 0-1,1-4 0,-1 0 1,1 3-1,0 5 1,-5 0-1,1 0 0,-1-4 0,1 0 0,-13 0 1,4 0 0,0 0-1,8 0 0,9 4 1,8 0-1,4 4 0,5-4 1,-1 0-1,-4 0 1,4 0-1,5 4 0,-1 0 1,5 0 0,4-4-2,8-4 1,12-4 0,50-21 1,79-50-1</inkml:trace>
    </iact:actionData>
  </iact:action>
  <iact:action type="add" startTime="112335">
    <iact:property name="dataType"/>
    <iact:actionData xml:id="d14">
      <inkml:trace xmlns:inkml="http://www.w3.org/2003/InkML" xml:id="stk14" contextRef="#ctx0" brushRef="#br0">19717 15029 0,'0'0'3,"0"0"-2,0 0 9,0 0-1,0 0 1,0 0-1,0 0 0,-50-4 1,-45-17-1,-79-12 1,-29 4 0,17 12 21,29 21-30,29 13-1,33 0 4,20-1 6,30 1-1,20-1 0,0 1 0,17-1 1,8-16-1,24 58 1,26 9 0,49 28-1,21 17 0,9-9 1,-5-20-1,-21-21 2,-28-16-4,-22-9 3,-19-12-1,-14-5 3,-16-3-5,-20 8 4,-38 20-3,-58 22 1,-53 20 1,-9-13-1,21-20 0,29-21 1,37-21 0,29-16-2</inkml:trace>
    </iact:actionData>
  </iact:action>
  <iact:action type="add" startTime="113395">
    <iact:property name="dataType"/>
    <iact:actionData xml:id="d15">
      <inkml:trace xmlns:inkml="http://www.w3.org/2003/InkML" xml:id="stk15" contextRef="#ctx0" brushRef="#br0">17677 16333 0,'0'0'7,"0"0"3,0 0 0,0 0-2,0 0 1,-50 46 1,-4-17-1,-65 33 1,-51 37 0,-16 17-1,4 8 0,29-12 1,28-21-1,34-25 0,34-20 0,15-30 1,26-16-1</inkml:trace>
    </iact:actionData>
  </iact:action>
  <iact:action type="add" startTime="113909">
    <iact:property name="dataType"/>
    <iact:actionData xml:id="d16">
      <inkml:trace xmlns:inkml="http://www.w3.org/2003/InkML" xml:id="stk16" contextRef="#ctx0" brushRef="#br0">19448 16155 0,'0'0'6,"0"0"3,0 0 3,0 0-5,41 33 2,5-4 0,24 12 1,21 1-1,0-5 1,-4-8 0,0-4-1,4 0 0,20 4 1,30 12-1,8 5 0,8 3 1,-8 1-1,-16-8 0,-13-9 1,-21-4-1,-25-9 0,-20-3 1,-17-5-1,-16-3 1,-13-5-2,-8-4 1</inkml:trace>
    </iact:actionData>
  </iact:action>
  <iact:action type="add" startTime="116582">
    <iact:property name="dataType"/>
    <iact:actionData xml:id="d17">
      <inkml:trace xmlns:inkml="http://www.w3.org/2003/InkML" xml:id="stk17" contextRef="#ctx0" brushRef="#br0">16734 17877 0,'0'0'2,"0"0"0,0 0 7,0 0 0,0 0 1,0 0-1,0 0 1,0 0-1,0 0 0,0 0 0,0 0 1,0 0-1,-50-41 1,-4 16-1,-24-4 0,-9 4 1,4 5 0,13 11-1,3 13 1,-3 17-2,-9 25 2,5 12-1,20 0 1,21-9-1,17-11 0,11-14 1,10-3-1,11-4 0,13-9 1,0-8-1,12-12 0,5-9 1,4 0-1,-9 0 1,-4 5-1,-12 3 0,-4 9 1,-5 0-1,5 8 0,16 13 1,21 28-1,25 30 0,8 12 0,-8-4 1,-13-25-1,-16-42 1,-13-32-1</inkml:trace>
    </iact:actionData>
  </iact:action>
  <iact:action type="add" startTime="118060">
    <iact:property name="dataType"/>
    <iact:actionData xml:id="d18">
      <inkml:trace xmlns:inkml="http://www.w3.org/2003/InkML" xml:id="stk18" contextRef="#ctx0" brushRef="#br0">18583 16258 0,'0'0'7,"0"0"3,0 0-1,0 0 0,0 0 0,0 0 2,0 0-3,0 0 2,29 42-1,-33-21 0,0 32 1,-9 55-1,1 45 1,-1 13 0,1-17-2,12-33 2,0-25-1,8-21 1,1-12-1,-5-16 0,0-9 1,-4-8-1,-4-5 1,0-3-1</inkml:trace>
    </iact:actionData>
  </iact:action>
  <iact:action type="add" startTime="118510">
    <iact:property name="dataType"/>
    <iact:actionData xml:id="d19">
      <inkml:trace xmlns:inkml="http://www.w3.org/2003/InkML" xml:id="stk19" contextRef="#ctx0" brushRef="#br0">18893 17517 0,'0'0'5,"0"0"4,-62 54 2,13-8-3,-13 11 1,-1 18 1,-3 16-1,-4 17 2,-5 12 0,1-4-1,4-13-1,12-20 0,12-25 1,17-12-1,4-17 1,17-13-2,8-12 2,0-4-4,0 0 3</inkml:trace>
    </iact:actionData>
  </iact:action>
  <iact:action type="add" startTime="118778">
    <iact:property name="dataType"/>
    <iact:actionData xml:id="d20">
      <inkml:trace xmlns:inkml="http://www.w3.org/2003/InkML" xml:id="stk20" contextRef="#ctx0" brushRef="#br0">19034 17012 0,'0'0'7,"0"50"2,4 4 1,9 32-1,7 22 1,9 4-1,0-9 2,0-7-3,4-9 1,4 4 1,5 8-1,-1 0 0,-8-12 1,-12-20-1,-9-22 1,-7-16-1,-5-12 0</inkml:trace>
    </iact:actionData>
  </iact:action>
  <iact:action type="add" startTime="119077">
    <iact:property name="dataType"/>
    <iact:actionData xml:id="d21">
      <inkml:trace xmlns:inkml="http://www.w3.org/2003/InkML" xml:id="stk21" contextRef="#ctx0" brushRef="#br0">18343 18138 0,'0'0'7,"0"0"2,0 0 0,91-21 1,29 1-1,41-9 0,17-8 2,-4-5-2,4-16 0,4-16 0</inkml:trace>
    </iact:actionData>
  </iact:action>
  <iact:action type="add" startTime="121021">
    <iact:property name="dataType"/>
    <iact:actionData xml:id="d22">
      <inkml:trace xmlns:inkml="http://www.w3.org/2003/InkML" xml:id="stk22" contextRef="#ctx0" brushRef="#br0">21971 17496 0,'0'0'8,"0"0"0,0 0 2,0 0-2,0 0 2,0 0-1,0 0 1,0 0-1,-86-24 0,11 15 1,-12 9-1,-8 13 0,12 12 1,17 4 1,21 0 0,16 0-2,12-5 0,17-3 1,4-4-1,17 3 0,24 1 2,13-4-2,17-5 0,3-12 0,18-25 0,11-37 0,-3-33 1,-5-25-1,-16-4 3,-9 4-5,-16 16 3,-17 17-2,-16 13 2,-12 7-1,-9 13 0,0 13 1,-4 8-1,-4 8 3,0 4-7,-5 5 5,-3 8-1,12 8 0,0 0 3,-95 120-3,33 41-2,8 50 2,21 9 1,20-13 0,18-33-1,11-25 0,5-25 1,4-33-1,0-29 1,-5-25-1,5-12 3</inkml:trace>
    </iact:actionData>
  </iact:action>
  <iact:action type="add" startTime="124262">
    <iact:property name="dataType"/>
    <iact:actionData xml:id="d23">
      <inkml:trace xmlns:inkml="http://www.w3.org/2003/InkML" xml:id="stk23" contextRef="#ctx0" brushRef="#br0">16961 17492 0,'0'0'3,"0"0"0,0 0 7,0 0 0,0 0-3,0 0 2,-45-25 0,7 13 1,-28-9-1,-29-3 1,-13-5-1,1 8 1,-1 4-1,-3 1 1,-9-1-1,4 9 0,8 8 1,9 12-1,4 17 0,4 17 0,4 12 1,-4 8-1,4 4 1,12 9-1,22 8 0,24 4 1,20-4-1,14-8 1,3-5-1,4-8 0,9 1 1,8-1-2,12 0 2,9-4-1,8-8 1,4-8-1,8-9 1,9-8-1,12-8 0,4-5 1,-8-8-1,-8-8 0,-5-4 1,9-4-1,12-9 0,4 1 1,1-5-1,-14 1 1,-7-1-1,-9-8 0,1-8 1,-5-13-1,-4-16 0,-8-5 0,-13 1 1,-12 8-1,-12-4 1,-13-13-1,-12-29 0,-17-24 1,-25-21-1,-29 3 0,-16 35 1,-21 23-1,1 26 0,3 17 1,8 3-1,9 0 1</inkml:trace>
    </iact:actionData>
  </iact:action>
  <iact:action type="add" startTime="130713">
    <iact:property name="dataType"/>
    <iact:actionData xml:id="d24">
      <inkml:trace xmlns:inkml="http://www.w3.org/2003/InkML" xml:id="stk24" contextRef="#ctx0" brushRef="#br0">19150 18254 0,'0'0'2,"0"0"2,0 0 3,0 0 3,0 0-1,0 0 1,0 0-1,0 0 1,0 0-1,-42-4 0,38 8 0,4 0 1,0 5 0,0 7-1,4 13 0,1 12 1,3 9-1,0 8 0,0 4 0,-3 9 1,-1 7-1,-4 1 2,0-5-3,0-11 2,0-14-1,0-11 1,0-9-1,0-9 0,0-7 0,0-9 1,0 0-1</inkml:trace>
    </iact:actionData>
  </iact:action>
  <iact:action type="add" startTime="131120">
    <iact:property name="dataType"/>
    <iact:actionData xml:id="d25">
      <inkml:trace xmlns:inkml="http://www.w3.org/2003/InkML" xml:id="stk25" contextRef="#ctx0" brushRef="#br0">19104 18209 0,'0'0'8,"0"0"2,0 0-1,0 0 1,0 0-1,0 0 0,0 0 1,-53 33-1,24-4 0,-5 4 1,-3 4-1,8-8 0,13-12 1,12-13-1,4-4 1,0 0-1,0 0 1,0 0-1,82-66 1,-53 32-2,0 5 2,-4 9-1,-4 7 1,-1 13-1,14 13 0,11 7 1,21 14-1,13-1 0,8-13 0</inkml:trace>
    </iact:actionData>
  </iact:action>
  <iact:action type="add" startTime="131999">
    <iact:property name="dataType"/>
    <iact:actionData xml:id="d26">
      <inkml:trace xmlns:inkml="http://www.w3.org/2003/InkML" xml:id="stk26" contextRef="#ctx0" brushRef="#br0">17880 18200 0,'0'0'6,"0"0"4,0 0-1,0 0 0,0 0 0,49 9 1,-20-5-1,0 0 0,0-4 0,0 0 1,13-4-1,24-5 1,29 5-1,21 0 1,4 8-1,-17 0 0,9-4 1,16-4-1,17 4 0,-9 4 1,-20 5-1,-16-1 1,-18-4-1,9-4 0,17 0 1,8-4-1,-5 4 0,-15 4 1,-26 0-1,-20-4 1,-5 0-1,-8-4 0,13 0 1,12-4 2,17-1-4,16 1 2,-4 8-1,0 0 1,-17 4-1,-12 5 1,-8-1-2,-8-4 2,3 0-1,13-4 1,21 0-1,16 0 0,9 4 2,-9 5-3,-20-1 2,-13 0 0,-4-4-3,13 0 3,20 1-1,21-1 1,8 0-1,-17 4 1,-20 0-1,-21 5 1,-3-1-2,3 1 2,21-1-1,16-4 0,13-8 1</inkml:trace>
    </iact:actionData>
  </iact:action>
  <iact:action type="add" startTime="137677">
    <iact:property name="dataType"/>
    <iact:actionData xml:id="d27">
      <inkml:trace xmlns:inkml="http://www.w3.org/2003/InkML" xml:id="stk27" contextRef="#ctx0" brushRef="#br0">1773 14110 0,'0'0'3,"0"0"2,0 0 1,0 0 3,0 0 2,0 0-3,0 0 1,-25 45 1,25-28-1,0 8 0,0 12 1,-8 25-1,8 25 0,-8 33 1,-9 25 0,9 8-1,16 0 0,0 5 0,9 16 0,-1 28 1,1 18-1,-9 8 0,-8-21 1,0-21-1,-8-21 0,0-11 1,8 3-1,0 9 2,0 8-2,8-1 0,0-24 1,-8-33-1,0-20 0,0-22 1,0-16-1,0-12 1,0-13-1,0-8 0,0-5 1,0-7-1,0-1 0,0-4 3,0 1-3,9-1-2,-9-4 3,8 0-2,0 0 5,9 1-6,-9-1 2</inkml:trace>
    </iact:actionData>
  </iact:action>
  <iact:action type="add" startTime="138485">
    <iact:property name="dataType"/>
    <iact:actionData xml:id="d28">
      <inkml:trace xmlns:inkml="http://www.w3.org/2003/InkML" xml:id="stk28" contextRef="#ctx0" brushRef="#br0">3411 14209 0,'0'0'7,"0"0"2,0 0 1,0 0-1,0 0 1,0 0-1,0 0 1,0 0-1,0 46 0,0-38 0,0 4 1,0 9-1,0 16 0,9 30 1,-9 32-1,0 33 1,0 22 0,0 19 1,0 1-2,0-4 2,0-21-3,8 4 3,-8 5-4,0 3 3,0 5-1,0 8 0,0 0 3,0 4-5,0 8 3,0 4-1,0 1 2,0-9-3,0-16 1,0-26 0,0-15 1,0-5 0,0-13 1,0-7-1,0-5-5,0 0 5,-8 9-1</inkml:trace>
    </iact:actionData>
  </iact:action>
  <iact:action type="add" startTime="139297">
    <iact:property name="dataType"/>
    <iact:actionData xml:id="d29">
      <inkml:trace xmlns:inkml="http://www.w3.org/2003/InkML" xml:id="stk29" contextRef="#ctx0" brushRef="#br0">1938 18540 0,'0'0'6,"0"0"3,0 0 1,0 0-1,0 0 1,0 0-1,0 0 1,0 0-1,0 0 0,0 0 1,0 0-1,0 0 0,0 0 1,0 0-1,0 0 1,0 0-1,0 0 0</inkml:trace>
    </iact:actionData>
  </iact:action>
  <iact:action type="add" startTime="139502">
    <iact:property name="dataType"/>
    <iact:actionData xml:id="d30">
      <inkml:trace xmlns:inkml="http://www.w3.org/2003/InkML" xml:id="stk30" contextRef="#ctx0" brushRef="#br0">3411 18523 0,'0'0'6,"0"0"4,0 0 0,0 0-1,0 0 0,0 0 0,0 0 1,0 0-1,0 0 1,0 0-1</inkml:trace>
    </iact:actionData>
  </iact:action>
  <iact:action type="add" startTime="150698">
    <iact:property name="dataType"/>
    <iact:actionData xml:id="d31">
      <inkml:trace xmlns:inkml="http://www.w3.org/2003/InkML" xml:id="stk31" contextRef="#ctx0" brushRef="#br0">5261 14267 0,'0'0'4,"0"0"-4,0 0 9,0 0 4,0 0-7,0 0 3,0 0 1,0 0-1,0 0 0,0 0 1,0 0-1,0 0 1,0 58-1,4-12 0,0 24 1,-4 21-1,-4 29 0,0 17 2,0 20 0,-1 4-2,-7-3 0,0 3 0,3-8 1,9-8-1,-12 0 2,0-12-3,-1-9 3,5 8-3,4 9 1,4 0 0,0 0 1,-4-9 1,8-7-3,8 7 2,5 0-2,-5-7 2,-4-9-1,1-5 0,-1 5 1,8 13-1,1-5 2,-9-12-3,-8-21 1,-8-13 1,0-7-1,4-5 1,8 9-1,8 16 0,13 16 0,4-3 2</inkml:trace>
    </iact:actionData>
  </iact:action>
  <iact:action type="add" startTime="151414">
    <iact:property name="dataType"/>
    <iact:actionData xml:id="d32">
      <inkml:trace xmlns:inkml="http://www.w3.org/2003/InkML" xml:id="stk32" contextRef="#ctx0" brushRef="#br0">3759 18494 0,'0'0'7,"0"0"2,0 0 1,0 0-1,0 0 0,0 0 1,0 0 0,0 0-1,0 0 0,50 4 0,-26 5 1,9-1-1,17 4 1,29 5-1,16-1 0,29 1 3,17 0-4,16-1 2,-16 1-1,-1-5 1,-7 5-1,-13 3 0,-13 5 0,-16 0 1</inkml:trace>
    </iact:actionData>
  </iact:action>
  <iact:action type="add" startTime="158459">
    <iact:property name="dataType"/>
    <iact:actionData xml:id="d33">
      <inkml:trace xmlns:inkml="http://www.w3.org/2003/InkML" xml:id="stk33" contextRef="#ctx0" brushRef="#br0">7640 9228 0,'0'0'2,"0"0"-1,0 0 9,0 0 0,0 0-2,0 0 2,-33-49-1,28 24 1,1-4-1,0 0 1,0 0-1,4 0 0,0 0 0,4-4 1,0 0-1,5 4 1,-1 0-1,4 4 1,1 4-1,3 5 1,9 3-1,16 1 1,22 3 3,15 5-7,13 0 5,-8 0-4,-13 4 3,-16 0 2,-8 8-5,-5 13 4,-8 20-4,-4 26 3,-12 15 0,-9 10-1,-21 11 1,-11 13-2,-26 8 2,-16-8-2,-9-21 3,5-20-3,16-25 2,13-17-1,12-21 0,4-16 2,-8-25-3,-9-33 1,-11-42 2,3-12-3,5-4 3,16 0-1,16-4-1,17-13 1,17-28-4</inkml:trace>
    </iact:actionData>
  </iact:action>
  <iact:action type="add" startTime="159937">
    <iact:property name="dataType"/>
    <iact:actionData xml:id="d34">
      <inkml:trace xmlns:inkml="http://www.w3.org/2003/InkML" xml:id="stk34" contextRef="#ctx0" brushRef="#br0">4665 17583 0,'0'0'7,"0"0"3,0 0-1,-41 0 1,20-4-1,-12 0-1,-17 4 2,-16 4 0,-9 5-1,-16 7 0,9 5 2,11-1-3,9 1 2,21-4-1,16-5 1,13 1-2,12-5 2,0-8 0,0 0-1,78 58 1,-3-29-1,32 0 1,17 0-1,-8-9 0,-21-3 0,-32-5 2,-18-3-2,-20-5 2,-13 4-4,-12 5 2,-20 16 1,-42 29-1,-46 24 1,-8-7 2,9-9-4,32-24 0,34-22 1,8-16 1,16-8-1</inkml:trace>
    </iact:actionData>
  </iact:action>
  <iact:action type="add" startTime="160462">
    <iact:property name="dataType"/>
    <iact:actionData xml:id="d35">
      <inkml:trace xmlns:inkml="http://www.w3.org/2003/InkML" xml:id="stk35" contextRef="#ctx0" brushRef="#br0">4421 17211 0,'0'0'5,"0"0"5,0 0 1,0 0-3,0 41 1,8 17 0,0 70 0,-8 88 0,-33 65 2,0 9 0,0-33-1,0-58-1,25-63 0,8-57 0</inkml:trace>
    </iact:actionData>
  </iact:action>
  <iact:action type="add" startTime="164137">
    <iact:property name="dataType"/>
    <iact:actionData xml:id="d36">
      <inkml:trace xmlns:inkml="http://www.w3.org/2003/InkML" xml:id="stk36" contextRef="#ctx0" brushRef="#br0">4297 14039 0,'0'0'4,"0"0"-4,0 0 9,0 0 1,0 0-1,0 0 2,-33 54-4,8 8 3,-8 33-1,-9 30 1,1 28 1,-9 17-3,1-1 1,7-11 1,9-26-1,8-41 0,9-24 1,8-26-1,-1-12 0,1-13 2,8-11-3,0-5 1</inkml:trace>
    </iact:actionData>
  </iact:action>
  <iact:action type="add" startTime="164432">
    <iact:property name="dataType"/>
    <iact:actionData xml:id="d37">
      <inkml:trace xmlns:inkml="http://www.w3.org/2003/InkML" xml:id="stk37" contextRef="#ctx0" brushRef="#br0">4135 13940 0,'0'0'8,"0"0"1,0 0 1,0 0-1,0 0 0,0 0 1,21 58-1,4 21 0,25 49 1,7 42 0,18 33-1,-9 4 0,-8-29 1,-8-29-1,-17-33 0,-8-38 0,-17-24 1,-4-21-1,-4-12 1,-4-9-1,-21-3 0</inkml:trace>
    </iact:actionData>
  </iact:action>
  <iact:action type="add" startTime="164723">
    <iact:property name="dataType"/>
    <iact:actionData xml:id="d38">
      <inkml:trace xmlns:inkml="http://www.w3.org/2003/InkML" xml:id="stk38" contextRef="#ctx0" brushRef="#br0">4040 14718 0,'0'0'19,"0"0"-16,0 0 0,0 0 7,58 4-2,17 1 1,40-1 1,1-4-1,-25 0 2,-24 0-2,-18 0 0</inkml:trace>
    </iact:actionData>
  </iact:action>
  <iact:action type="add" startTime="165198">
    <iact:property name="dataType"/>
    <iact:actionData xml:id="d39">
      <inkml:trace xmlns:inkml="http://www.w3.org/2003/InkML" xml:id="stk39" contextRef="#ctx0" brushRef="#br0">4653 16180 0,'0'0'8,"0"0"2,0 0-3,0 0 3,0 0-2,-42 0 2,26-4-1,-9-5 1,-8-3-1,-9-5 0,-3 1 1,-9-1-1,13 5 0,-9 8 1,17 4-1,-8 4 0,-1 4 2,-12 9-2,-41 20 0,-21 33 1,1 34-1,40 12 0,34-9 0,32-24 1,18-12-1,16-9 0,16-8 1,9-13-1,7-8 0,-7-8 1,0-8-1,-17-13 0,8-8 1,1-17-1,-1-29 0,17-37 1,8-45-1,0-38 1,-8-16-1,-16 8 0,-5 33 0,-16 33 1,-5 29-1,1 25 0,-9 21 1,0 12-1,-8 8 1,8 5-2,-8 4 2,0-1-1,0 5 0,-8 4 1,8 0-1,0 0 1,0 0-1,-25 174 1,17-33-1,8 29 0,0-5 0,17-7 1,7-22-1,1-24 1,-8-33-1,3-21 0,-7-17 0,3-16 1,1-21-1,-17-4 0</inkml:trace>
    </iact:actionData>
  </iact:action>
  <iact:action type="add" startTime="170449">
    <iact:property name="dataType"/>
    <iact:actionData xml:id="d40">
      <inkml:trace xmlns:inkml="http://www.w3.org/2003/InkML" xml:id="stk40" contextRef="#ctx0" brushRef="#br0">19340 16714 0,'0'0'3,"0"0"-2,0 0 9,0 0 0,0 0 0,0 0-1,-50 12-1,22 1 1,-22 3 1,-29 1-1,-24-1 1,-21 5-1,4 4 1,16 0 2,22 4-3,15 0 3,9 4-5,5 8 3,-1 26-1,4 20 0,1 12 1,-5 9-1,8-5 1,-3 5-1,11 8 1,18 8-1,11-8 0,9-21 0,9-16-1,11-13 2,18 0-1,11 0 2,5-4-2,4-12 1,4-8-2,0-9 3,21-4-3,20 0 1,13 0 1,-12-17-2,-26-12 2,-3-17-1,-5-7 1,9-5 0,7 0-1,5 0 1,-4 4-1,-8 0 0,-13 4 0,-8-4 2,-12-8-3,-9-12 2,-16-21-1,-13-21-1,-8-9 2,-8-7-1,-9-9 1,-8-8-2,-12-17 4,-13-3-4,-4 15 3,1 30-3,11 29 1,9 25 1,4 12-1,9 8 2,-14 0-3,6 0 2</inkml:trace>
    </iact:actionData>
  </iact:action>
  <iact:action type="add" startTime="183043">
    <iact:property name="dataType"/>
    <iact:actionData xml:id="d41">
      <inkml:trace xmlns:inkml="http://www.w3.org/2003/InkML" xml:id="stk41" contextRef="#ctx0" brushRef="#br0">18442 16884 0</inkml:trace>
    </iact:actionData>
  </iact:action>
  <iact:action type="add" startTime="183087">
    <iact:property name="dataType"/>
    <iact:actionData xml:id="d42">
      <inkml:trace xmlns:inkml="http://www.w3.org/2003/InkML" xml:id="stk42" contextRef="#ctx0" brushRef="#br0">19204 16296 0,'58'-9'4,"37"1"5,58-4 0,37-9 2,17 0-2,-13 5 0,-3 3 0</inkml:trace>
    </iact:actionData>
  </iact:action>
  <iact:action type="add" startTime="188780">
    <iact:property name="dataType"/>
    <iact:actionData xml:id="d43">
      <inkml:trace xmlns:inkml="http://www.w3.org/2003/InkML" xml:id="stk43" contextRef="#ctx0" brushRef="#br0">16245 4960 0,'0'0'2,"0"0"0,0 0 7,0 0 1,0 0 0,0 0 0,0 0-3,50 16 3,-29-12-1,4 0 1,8-4-1,12 0 1,1-4-1,12-4 0,8 0 0,0 0 1,0 3 0,-4 10-1,4 3 0,13 0 1,12 0-1,17-4 0,8-4 1,8 5-2,4 7 2,4 0 0,9-3-1,-9-5 0,-16 0 0,-12 0 1,-9 4-1</inkml:trace>
    </iact:actionData>
  </iact:action>
  <iact:action type="add" startTime="190843">
    <iact:property name="dataType"/>
    <iact:actionData xml:id="d44">
      <inkml:trace xmlns:inkml="http://www.w3.org/2003/InkML" xml:id="stk44" contextRef="#ctx0" brushRef="#br0">12000 4848 0,'0'0'7,"0"0"2,0 0 1,0 0-1,0 0 0,0 0 1,0 0-1,0 0 1,0 0-1,0 0 0,0 0 1,0 0-1,0 0 0,0 0 1,0 0-1,46 21 0,-21-26 1,12-3-1,13-8 0,12-1 1,-4-4-1,-5 1 0,-7-1 0,-9 4 2,-8 1-1,-4 3-2,-4 5 2,-1 0-1,5 0 0,-8-1 1,3 5-1,1 0 0,4 0 1,0 0-1,0 0 1,-1-1-1,1 1 0,0 4 1,0 0-1,0 0 1,4 0-1,0 0 0,0 0 1,0 0-1,-5 0 0,1 0 1,0 0-1,0 0 0,0 0 1,4 0-1,-9-4 0,5 0 1,-4 4-1,0 0 1,-1 0-1,1 0 1,0 0-1,3 0 0,5 0 0,4 0 1,9 0-1,3 0 0,1 0 1,4 4-1,-5 0 1,1-4-1,-5 0 0,0 4 1,-3-4-1,-10 0 0,1 0 0,0 0 1,-4 0-1,4 0 1,-12 0-1,-1 0 0,1 0 0,4 0 1,-9 0-1,4 0 1,1 0-1,4 0 0,-1 0 0,1 0 1,-4 0-1,-1 0 1,1 5-2,-1-5 2,1 0-1,-5 0 1,1 0-1,-1 0 1,-4 0-1,1 0 0,-9 0 0</inkml:trace>
    </iact:actionData>
  </iact:action>
  <iact:action type="add" startTime="204721">
    <iact:property name="dataType"/>
    <iact:actionData xml:id="d45">
      <inkml:trace xmlns:inkml="http://www.w3.org/2003/InkML" xml:id="stk45" contextRef="#ctx0" brushRef="#br0">12617 3908 0,'0'0'2,"0"0"0,0 0 8,0 0-1,0 0 1,-46-17-1,38 17 1,-4-8-1,-1 8 0,-3 0 1,-5-8-1,0 8 0,5 0 0,-9 0 1,0 8-1,5 0 1,-22 17-1,-3 17 0,-9 24 1,0 8 1,9 9-1,11-16 0,10-10 0,7-7-1,5-8 1,3-1-3,5-4 4,0 5-3,4-1 1,0 5 1,4 3-1,5 5 1,7-4-1,1-1 2,12-7-2,4-9 0,8-4 0,0-12 1,5-9-1,-5-8 0,1-8 1,-1-5-2,0-3 3,-3-9-3,-5-4 2,-4-4 0,-4-9-1,4-3 3,-13-5-6,1 4 4,-5 1-1,-4-1 0,1 1 0,-1-1 0,-8-3 1,0 7-1,0-8 2,0 1-4,-13-1 3,1 0 0,-5 9 1,1 0 1,-5 7-8,1 1 6,-5 9-1,0 7 3,-4 0-5,0 1 5,-4 8-1,0-1-6,0 9 3,-5 9 2,-3-1 0,0 17-1</inkml:trace>
    </iact:actionData>
  </iact:action>
  <iact:action type="add" startTime="208241">
    <iact:property name="dataType"/>
    <iact:actionData xml:id="d46">
      <inkml:trace xmlns:inkml="http://www.w3.org/2003/InkML" xml:id="stk46" contextRef="#ctx0" brushRef="#br0">11959 3974 0,'0'0'2,"0"0"0,0 0 10,0 0-5,0 0 2,0 0 0,0 0 0,0 0 1,0 0-1,0 0 1,0 0 0,0 0-2,17 42 2,-13-34 0,4 8-1,4 9 0,5 8 0,4 9 1,4 8-1,-1-9 0,-3 0 1,4 1-1,0-1 1,8 1 0,4-1-2,9 5 1,3-5 1,1 0-1,-9-3 0,-8-9 1,-4 0-1,-8-5 1,-4-3-1,-5-4 1,0-5-2,-3 0 3,-1-3-3,0-5 2,0-4-1</inkml:trace>
    </iact:actionData>
  </iact:action>
  <iact:action type="add" startTime="208760">
    <iact:property name="dataType"/>
    <iact:actionData xml:id="d47">
      <inkml:trace xmlns:inkml="http://www.w3.org/2003/InkML" xml:id="stk47" contextRef="#ctx0" brushRef="#br0">12571 3867 0,'0'0'7,"0"0"2,0 0 1,0 0 0,0 0-1,-49 41 0,-1 25 1,-28 25-1,-1 9 0,13-9 2,16-25 1,9 0-3,8-16 0,8 8 1,4-4-1,-4-5 0,13 5-1,4 4 4</inkml:trace>
    </iact:actionData>
  </iact:action>
  <iact:action type="add" startTime="225629">
    <iact:property name="dataType"/>
    <iact:actionData xml:id="d48">
      <inkml:trace xmlns:inkml="http://www.w3.org/2003/InkML" xml:id="stk48" contextRef="#ctx0" brushRef="#br0">10569 7970 0,'0'0'2,"0"0"0,0 0 10,0 0-5,0 0 2,0 0 1,0 0-1,0 0 0,0 0 1,0 0-2,0 0 2,0 0 0,0 0-1,0 0 0,0 0 0,0 0 1,0 0-1,0 0 1,0 41-1,0-4 0,0 17 1,0 12-1,0 9 1,-4 4-1,0-1 0,0-3 2,4-5-3,0-4 2,0 1-1,0 3 0,4 5 1,-4 3-1,0 1 1,4 12-1,0 8 0,4 5 1,1-1-1,-1-3 0,0-5 1,-4-12-1,-4-13 0,0-8 1,0-8-1,0-4 1,0-9-2,0-8 2,0-8-1,0-4 1,-4-9-1,4-12 0</inkml:trace>
    </iact:actionData>
  </iact:action>
  <iact:action type="add" startTime="226298">
    <iact:property name="dataType"/>
    <iact:actionData xml:id="d49">
      <inkml:trace xmlns:inkml="http://www.w3.org/2003/InkML" xml:id="stk49" contextRef="#ctx0" brushRef="#br0">10627 7808 0,'0'0'7,"0"0"2,0 0 1,0 0 0,0 0-1,0 0 0,0 0 1,0 0-1,41 46 0,-20-34 0,8 1 1,12-1-1,13 0 1,8 1-1,8-1 0,1-3 1,-5 3 0,0 0-1,0 5 0,9-1 1,-1 1-1,1 0 0,-1-5 1,-8-4-1,-8-4 0,0 1 1,-12-5-1,-1 0 0,5 0 1,-9 0-1,5 0 0,8 4 1,8 4-1,8 0 0,5 1 0,-1-5 1,-8 0 0,-4-8-2,0 0 2,0-5-1,9 5 1,3 4-1,9 0 0,20 4 1,13-4 0,4-4-2,4 0 2,0 0-1,9 4 0,3-4 1,1-5-1,-5-3 1,-3 0-1,-5 7 0,-4 1 0,0 0 1,-5-4-1,1 0 1,-12 3-1,3 5 0,9 5 1,-12-1-1,-5-4 0,-16-4 1,-21-1-1,-13 1 0,-7 0 1,-1 4-1,5 0 0,-5 0 1,13 4-1,4 5 0,4 3 1,-4 0-1,-13-3 0,-3-1 1,-9 0-1,0 1 0,-4-5 1,-4 0-1,-5 0 0,5 0 0,-13 0 1,5 0-1,-5 1 0,1-5 0,3 4 1,-7 0 0,3 0-1,0 0 0,1 4 0,3 9 1,5 8-1,4 8 0,0 12 1,0 5-1,-1 4 1,-3-4-1,0-5 0,0 1 1,-9-5-1,4-4 1,5 5-1,0 12 0,4 12 1,-1 17-2,-3 8 2,-8-8 0,-9-13 0,0-12-3,-4-8 2,0-9 1,0 0-1,4-3 1,0-1-1,0 4 1,0 1-1,1-1 0,-1 1 1,-4 3-1,0 5 0,-4-1 1,-1 1-1,-3-4 1,0-9-1,4-8 0,0-8 0,-1-1 1,1-3-1,0-5 1,4-3-2,-8-1 2,4 0-1,0 0 1,-1 1-1,1-5 1,0 0-1,0 0-1,-4 0 2,0 0 0,-5 1-1,-3-1 1,-13 4-1,-21 4 0,-20 1 1,-17 3-1,-4-3 0,4-1 1,8-3-1,1-5 0,-13 4 2,-21 0-3,-12 1 1,4-1 1,8-4-1,25 0 0,9 0 1,16 0-1,-9 0 0,-12 1 1,-8 3-1,-4-4 0,0 0 0,8 0 1,9 0-1,7 1 1,5 3-1,0 0 0,-4 0 2,-1-3-1,-3-1-1,8-4 1,-5 0 0,1 0 2,8 0-7,4 0 7,8 0-4,1 4 2,-1 0 1,-4 0-5,-4-4 4,-4 0 1,-8 0-4,-5-4 3,1-4 2,-1-1-6,13 5 5,0 0 0,-4 0 0,-17 4-5,-12-4 2,-12 0 2,-1-5 0,9 1 0,12 4 2,8 0-8,-3 0 7,-14 0-1,-15-1-3,-9-3 4,0 0 1,8 0-7,0-1 6,1 5 3,-18 0-9,5 0 3,12-13 2,21-7 0</inkml:trace>
    </iact:actionData>
  </iact:action>
  <iact:action type="add" startTime="229739">
    <iact:property name="dataType"/>
    <iact:actionData xml:id="d50">
      <inkml:trace xmlns:inkml="http://www.w3.org/2003/InkML" xml:id="stk50" contextRef="#ctx0" brushRef="#br0">10565 5465 0,'0'0'6,"0"0"3,0 0 1,0 0-1,0 0 1,0 0-1,0 0 0,0 0 1,0 0-1,0 0 0,0 0 1,58 16-1,-13-16 0,17-4 0,17 0 1,12-4-1,0 4 1,8-5 1,9 5-1,4-4 1,-9 0-4,-8-5 6,-16 5-6,-13 0 3,-8-1-2,0 1 2,8 0-1,-4 4 0,13 4 0,3 4 1,1 0 0,-5 0-2,-8 0 2,-12-4-1,-4 0 0,-9 0 1,-8 0-1,0 0 1,5 0 0,3 4-1,9 1 1,8-1 0,4 0 0,4 4-5,0-4 5,-4 0-1,-8 0 0,-4-4 2,-5 0-2,1 0-1,3 0 2,17 0 0,5 0-2,20 0 1,4 5 1,-4-5-1,-17 0 2,-7-5-3,-5 1 1,0 0 0,0 4 1,8 0 2,9-4-4,8 0 1,-9 0-1,-3 0 2,-5 0-1,-12-1 0,-4-3 1,0 0 2,12 0-5,-4-1 4,16 1-4,5 4 3,8 4-2,-16 0 2,-1 0 1,-8-4-4,1-5 4,7 1-3,9-4 2,4 3-1,8 5 1,-8 4 0,-9 0-2,-7 0 1,-9 0 3,0-4-4,-13 0 1,9-4-1,-4-1 2,-4 1 2,-9 0-5,-8 4 2,-4 0 1,-4-1-1,-4 5 0,-5 0 1,1 0-1,-5 0 2,5 0-3,-1 5 1,5 3 0,0 4 1,8 13 0,0 8-2,-5 13 3,-3 8-2,-4 4 1,-9 0 2,0 4-8,0-9 8,1-3-4,-1 0 1,4-5 0,1 5-1,-1 4 4,-3 4-4,-9 0 2,-5 4-2,-7 4 1,-9 0 1,1-3-1,-1-10 1,9-7 0,-9-9-1,8-4 0,5 0 2,0 5-3,0 3 3,-5 5-4,1-1 4,-1-3-3,1-1 1,0-4 1,-1-4-1,5-8 2,0-4-3,-1 0 0,1-5 4,0-3-5,-1-1 3,1-4 0,0 1-1,0-1 0,-5 0 2,1 0-4,-5 5 3,-8-1 1,-12 5-3,-17 4 1,-16 3 2,-9 1-2,-3 0 0,-1-8 2,0-1 0,-8 1-1,-12 3-5,-9 1 4,0-4 0,5-5 0,12 1 2,-1-1 2,-3 5-9,-17-1 7,-4-4-1,5-3-2,7-5 2,9 4-1,3 0 2,-7 5-3,-5-5 0,-7-4 1,-9 0 2,4 1-3,-17 3 1,5 4 1,7-8 1,10-4-3,11-4 1,9 4 0,12 0 1,5 4 1,-1-4-3,-8-4 1,-16-4 0,-5-9 1,-4 1 2,5-1-6,3 5 5,-7-1-4,-18 1 3,-7-4 0,4-5-1,16 0 1,16 0 0,14 5 2</inkml:trace>
    </iact:actionData>
  </iact:action>
  <iact:action type="add" startTime="232704">
    <iact:property name="dataType"/>
    <iact:actionData xml:id="d51">
      <inkml:trace xmlns:inkml="http://www.w3.org/2003/InkML" xml:id="stk51" contextRef="#ctx0" brushRef="#br0">14144 4769 0,'0'0'6,"0"0"5,0 0-3,0 0 1,0 0 0,0 0 1,0 0-1,0 0 1,0 0-1,0 0 0,0 0 1,0 0-1</inkml:trace>
    </iact:actionData>
  </iact:action>
  <iact:action type="add" startTime="233690">
    <iact:property name="dataType"/>
    <iact:actionData xml:id="d52">
      <inkml:trace xmlns:inkml="http://www.w3.org/2003/InkML" xml:id="stk52" contextRef="#ctx0" brushRef="#br0">8629 8007 0,'0'0'8,"0"0"0,0 0 2,0 0-2,0 0 2,0 0-1,0 0 1,0 0-1,0 0 0,0 0 0</inkml:trace>
    </iact:actionData>
  </iact:action>
  <iact:action type="add" startTime="251931">
    <iact:property name="dataType"/>
    <iact:actionData xml:id="d53">
      <inkml:trace xmlns:inkml="http://www.w3.org/2003/InkML" xml:id="stk53" contextRef="#ctx0" brushRef="#br0">3453 6044 0</inkml:trace>
    </iact:actionData>
  </iact:action>
  <iact:action type="add" startTime="252248">
    <iact:property name="dataType"/>
    <iact:actionData xml:id="d54">
      <inkml:trace xmlns:inkml="http://www.w3.org/2003/InkML" xml:id="stk54" contextRef="#ctx0" brushRef="#br0">4280 6256 0,'0'0'6,"0"0"3,116-50 1,58-16-1,95-30 2,66-3 1,4 8-2,-16 0-1,-9 8-1,-37 9 1,13 3 1,33 1-1</inkml:trace>
    </iact:actionData>
  </iact:action>
  <iact:action type="add" startTime="260818">
    <iact:property name="dataType"/>
    <iact:actionData xml:id="d55">
      <inkml:trace xmlns:inkml="http://www.w3.org/2003/InkML" xml:id="stk55" contextRef="#ctx0" brushRef="#br0">3949 6156 0,'0'0'6,"0"0"4,0 0-1,0 0 1,0 0-1,50-4 1,-9-8-1,34-9 1,24-8-1,17-12 0,16-9 2,21-4-2,33-8 0,17 12 0,25 1 0,12-5 1,0 12 0,4 1-2,-12 4 3,-26 12-3,-7 0 1,8-8 1,33-9-1</inkml:trace>
    </iact:actionData>
  </iact:action>
  <iact:action type="add" startTime="261954">
    <iact:property name="dataType"/>
    <iact:actionData xml:id="d56">
      <inkml:trace xmlns:inkml="http://www.w3.org/2003/InkML" xml:id="stk56" contextRef="#ctx0" brushRef="#br0">17433 8934 0,'0'0'7,"0"0"2,0 0 2,0 0-3,0 0 1,0 0 1,-83 4-1,-8 5 0,-62 11 1,-37 18 0,-1-1 2,30-4-3,41-8 2,41-9-3,26-3 2,20-5-2,16-8 1,9-4 1,8-4-3,0 8 2</inkml:trace>
    </iact:actionData>
  </iact:action>
  <iact:action type="add" startTime="262252">
    <iact:property name="dataType"/>
    <iact:actionData xml:id="d57">
      <inkml:trace xmlns:inkml="http://www.w3.org/2003/InkML" xml:id="stk57" contextRef="#ctx0" brushRef="#br0">17367 8346 0,'0'0'8,"0"0"1,-96 38 0,-36 28 1,-62 42 0,-34 24 3,17-16-5,33-25 1,13 0 1,7-4-1,22 0 0,37-8 1,37-17-2,28-13 3,22-7-1,16-1-3,25 9 3,37 20-1,46 17 1,37-8-1,29-21 1,8-33 0,0-33-3</inkml:trace>
    </iact:actionData>
  </iact:action>
  <iact:action type="add" startTime="266685">
    <iact:property name="dataType"/>
    <iact:actionData xml:id="d58">
      <inkml:trace xmlns:inkml="http://www.w3.org/2003/InkML" xml:id="stk58" contextRef="#ctx0" brushRef="#br0">9828 5829 0,'0'0'2,"0"0"-1,0 0 11,0 0-2,0 0-3,29-50 2,38-8 0,48-28 1,30-14 1,-12 17 0,-9 21-1,8 13-1,13 7 0,4 5 1,8 8-1,9 8 1,3 5-3,-3-1 5,-5 5-5,-8-1 3,0-3-1,4-1 1,-8-4-1,-12 1 1,-5 3 3,9 1-10,4 3 6,4 9 2,-9 8-3,5 13 2,12 3-1,-8-3 1,4 0 3,1-1-7,-6 1 3,18-1 3,4-3-1,12-5-7,-4 0 7,-9 1-2,1-1 0,-13-4 2,-16 4-2,-5 13-1,-3 4 3,-18 4-3,-15 4 4,-13 0 0,-5 4-9,-11 9 7,-5-1-1,-4-3 2,-4-1-2,0 5 2,-4 3-2,-5 9 1,1 4 1,4 17-7,-9 12 6,-8 17 1,-12 16-3,-12 4 0,-5 1 2,0-1-1,-4 9 1,1 12-1,-1 8 0,4 13 2,13 8-3,-5 4 2,5-8-1,0-8 2,-5-26-1,-8-11-1,-12-1 0,-12 5-1,-13-5 2,-4-4-2,-13 9 1,-8-5 1,-8-8-1,0-17 1,8-24-1,9-13 0,-1-8 2,-3 4-1,-17 5-1,-17-1 2,-21-4-1,-16-8-5,-29-4 4,-28-1 0,-18-3 1,-16-1-1,-12 5 1,20-13-1,17-4 1,20-4-1,17-8 0,-8-4 2,-8-5-1,-13-4 0,-29-8-3,-21-12 2,-41-9 1,-20-4-2,40-4 2,26 0 0,33 0-1,24 5 1,9-1 1,8-4-2,4-4 2,-4-17 0,-8-16-7,-8-9 5,7-12 0,14-8 0,24 0 0,12-9 1,-4-8-1,5-3 1,12-1-1,16-9 1,17-15 0,8-18 1,4-20 0,1-16-2,3 7-4,5 1 5,4 0-1,4 12 0,4 8 0,4 9 1,8 4 0,9 0 2,16-5-3,17-12 0,12 1-1,21 3 0,33-8 1,38-4 2,19 8-1,6 17 0</inkml:trace>
    </iact:actionData>
  </iact:action>
  <iact:action type="add" startTime="270138">
    <iact:property name="dataType"/>
    <iact:actionData xml:id="d59">
      <inkml:trace xmlns:inkml="http://www.w3.org/2003/InkML" xml:id="stk59" contextRef="#ctx0" brushRef="#br0">3511 5949 0,'0'0'7,"0"0"2,0 0 1,-17-74-1,34-30 0,32-107 0,42-91 3,33-21-4,25 12 1,-8 26 1,33 11-1,24 1 0,9 33 1,13 41-1,-9 34 0,-25 49 1,-12 49-1,-5 18 0,-3 24 0,-5 17 1,0 8-1,-3 16 1,-9 9-1,-9 8 1,1 9-1,-5 24 0,-11 8 3,-18 17-4,-20 0 2,-13 9 0,-12 16-3,-20 25 3,-26 8 0,-24 33-2,-29 33 2,-33 17 1,-17 4-4,-17-17 3,-20-16-1,-12-12 1,-9-38 0,-12-21 0,8-28-1,-25-17 1,-29-21 1,-33-78-5,-111-121 3</inkml:trace>
    </iact:actionData>
  </iact:action>
  <iact:action type="add" startTime="291568">
    <iact:property name="dataType"/>
    <iact:actionData xml:id="d60">
      <inkml:trace xmlns:inkml="http://www.w3.org/2003/InkML" xml:id="stk60" contextRef="#ctx0" brushRef="#br0">8711 15956 0,'0'0'3,"0"0"-2,0 0 11,0 0-5,0 0 4,-53-33-3,-26 17 1,-66 3 0,-37 13 2,-29 17-1,33 12 0,46 4 0,41-8 0,37-9-1,33 1 0,9-1 1,16 1-2,17 8 2,28 12 0,38 9 2,33-1-8,13-4 5,-18-3 0,-19-9 1,-30-4-1,-21-9 0,-16-3 4,-12-1-7,-13 9 4,-8 16-1,-38 37 0,-40 42 1,-30 4-1,4-20 0,30-34 1,28-29 0,17-16-1,12-9 0,9-12-1,4-4 5,-1-8-6</inkml:trace>
    </iact:actionData>
  </iact:action>
  <iact:action type="add" startTime="292143">
    <iact:property name="dataType"/>
    <iact:actionData xml:id="d61">
      <inkml:trace xmlns:inkml="http://www.w3.org/2003/InkML" xml:id="stk61" contextRef="#ctx0" brushRef="#br0">7975 17451 0,'0'0'7,"-58"95"3,-8 54-1,-9 66 1,5 9-1,12-38 0,12-45 1,18-42-1,19-32 1,9-26-1,0-28 0,0-13 0</inkml:trace>
    </iact:actionData>
  </iact:action>
  <iact:action type="add" startTime="292348">
    <iact:property name="dataType"/>
    <iact:actionData xml:id="d62">
      <inkml:trace xmlns:inkml="http://www.w3.org/2003/InkML" xml:id="stk62" contextRef="#ctx0" brushRef="#br0">8024 17368 0,'0'0'8,"0"0"2,71 75-2,32 53 1,63 87 1,3 17-1,-20-21 1,-49-53-1,-47-42 0,-28-34 1,-21-20-1,-24-8 0,-47-4 0</inkml:trace>
    </iact:actionData>
  </iact:action>
  <iact:action type="add" startTime="292553">
    <iact:property name="dataType"/>
    <iact:actionData xml:id="d63">
      <inkml:trace xmlns:inkml="http://www.w3.org/2003/InkML" xml:id="stk63" contextRef="#ctx0" brushRef="#br0">7698 18167 0,'0'0'7,"0"0"3,0 0-1,53-16 0,34 16 1,71 4-1,53 0 1</inkml:trace>
    </iact:actionData>
  </iact:action>
  <iact:action type="add" startTime="295970">
    <iact:property name="dataType"/>
    <iact:actionData xml:id="d64">
      <inkml:trace xmlns:inkml="http://www.w3.org/2003/InkML" xml:id="stk64" contextRef="#ctx0" brushRef="#br0">12162 15306 0,'0'0'3,"0"0"-3,0 0 10,0 0-1,0 0 1,0 0-1,0 0 0,-13-49 1,-3 28-1,-5 0 1,-8-4-1,-12 0 0,-17 1 0,-17 11 1,1 13-1,-25 25 2,-1 25-1,18 20 1,20 9-2,20-9 1,22-20-1,15-17-1,10-12 2,7-9-1,13-4 1,8-3 0,8-10-2,1-3 1,3-4 2,1-9-3,-1-8 3,1 0 0,-13 0-6,-4 4 5,-9 4-2,-3 9 3,-5 4-2,1 4 3,-1 4-6,9 12 3,16 17 1,17 17-1,4 7 1,-9-7-1,-3-9 1,-9-12-2,-8-8 2,-4-13-1,-4-13 2</inkml:trace>
    </iact:actionData>
  </iact:action>
  <iact:action type="add" startTime="297551">
    <iact:property name="dataType"/>
    <iact:actionData xml:id="d65">
      <inkml:trace xmlns:inkml="http://www.w3.org/2003/InkML" xml:id="stk65" contextRef="#ctx0" brushRef="#br0">13291 15356 0,'0'0'6,"0"0"4,0 0 0,0 0-2,62 0 3,5 0-3,19 4 2,6 4-1,-1-4 0,-5 1 2,5-5 0,-8 0-2,-17 0 1,-16-5-1,-21-3 1,-17-4-1</inkml:trace>
    </iact:actionData>
  </iact:action>
  <iact:action type="add" startTime="297811">
    <iact:property name="dataType"/>
    <iact:actionData xml:id="d66">
      <inkml:trace xmlns:inkml="http://www.w3.org/2003/InkML" xml:id="stk66" contextRef="#ctx0" brushRef="#br0">13635 14693 0,'0'0'8,"0"0"0,-13 58 2,9 17-1,0 53 1,4 30-1,-4 3 2,-8-20 1,-5-29-3,0-30 2,1-15-3</inkml:trace>
    </iact:actionData>
  </iact:action>
  <iact:action type="add" startTime="298585">
    <iact:property name="dataType"/>
    <iact:actionData xml:id="d67">
      <inkml:trace xmlns:inkml="http://www.w3.org/2003/InkML" xml:id="stk67" contextRef="#ctx0" brushRef="#br0">15240 15422 0,'0'0'7,"0"0"2,0 0-1</inkml:trace>
    </iact:actionData>
  </iact:action>
  <iact:action type="add" startTime="298743">
    <iact:property name="dataType"/>
    <iact:actionData xml:id="d68">
      <inkml:trace xmlns:inkml="http://www.w3.org/2003/InkML" xml:id="stk68" contextRef="#ctx0" brushRef="#br0">15662 15281 0,'0'0'7</inkml:trace>
    </iact:actionData>
  </iact:action>
  <iact:action type="add" startTime="299646">
    <iact:property name="dataType"/>
    <iact:actionData xml:id="d69">
      <inkml:trace xmlns:inkml="http://www.w3.org/2003/InkML" xml:id="stk69" contextRef="#ctx0" brushRef="#br0">17528 14751 0,'0'0'6,"0"0"3,0 0 1,0 0-1,0 0 1,0 0-1,0 0 0,-41 34 1,28-30-1,-7 4 0,-14 4 1,-15 5-1,-22 4 0,-11 8 1,-9 0-1,-17 4 2,1 8-3,3 1 1,21-5 1,21-8-1,13-9 1,20-3-1,8-9 0,9 1 0,3-5 1,5 0-1,4 0 0,4 4 1,9 5-1,16 3 2,20 9-3,30 8 2,24 5-1,5 3 0,-9 0 1,-24-8-1,-22-4 0,-15-8 1,-13-4-1,-9-5 0,-3 1 1,-9-5-1,-4 0 0,-9 9 1,-11 12-1,-9 8 1,-25 8-1,0 1 0,5-9 1,11-8-1,9-12 0,9-13 0,7-12 1,1-25-1</inkml:trace>
    </iact:actionData>
  </iact:action>
  <iact:action type="add" startTime="300346">
    <iact:property name="dataType"/>
    <iact:actionData xml:id="d70">
      <inkml:trace xmlns:inkml="http://www.w3.org/2003/InkML" xml:id="stk70" contextRef="#ctx0" brushRef="#br0">17209 14085 0,'0'0'7,"0"0"2,0 0 0,0 0 1,-29 66-1,21-29 0,0 9 1,4 8-1,4 4 0,0 16 1,-9 30-1,-7 24 1,-9 50-1,-8 29 0,4 8 1,0 34-1,8-21 1,9-30-1,8-28 0,4-50 1,0-37-1,4-29 0,0-13 0,0-16 2,-4-17-3</inkml:trace>
    </iact:actionData>
  </iact:action>
  <iact:action type="add" startTime="301947">
    <iact:property name="dataType"/>
    <iact:actionData xml:id="d71">
      <inkml:trace xmlns:inkml="http://www.w3.org/2003/InkML" xml:id="stk71" contextRef="#ctx0" brushRef="#br0">17011 15840 0,'0'0'7,"0"0"2,0 0 1,0 0-2,0 0 2,0 0-1,0 0 1,0 0-1,-46-25 0,34 21 1,4 0-1,-1 4 1,1 0-1,0 0 0,4 0 0,0 0 1,-1 0-1,1 0 1,0 0-1,0-4 0,0 4 1,0 0-1,0 0 0,-1 0 1,5 0-1,0 0 0,0 0 1,0 0-1,0 0 1,0 0-1,0 0 0,0 0 2,0 0-3,0 0 1</inkml:trace>
    </iact:actionData>
  </iact:action>
  <iact:action type="add" startTime="303177">
    <iact:property name="dataType"/>
    <iact:actionData xml:id="d72">
      <inkml:trace xmlns:inkml="http://www.w3.org/2003/InkML" xml:id="stk72" contextRef="#ctx0" brushRef="#br0">16936 15857 0,'0'0'7,"0"0"2,0 0 2,0 0-3,0 0 1,0 0 1,0 0-1,0 0 0,-41 16 1,37-16-1,4 0 1,0 0-1,0 0 0,0 0 1,0 0-2,0 0 2,0 0-1,0 0 0,99 42 1,-53-17-1</inkml:trace>
    </iact:actionData>
  </iact:action>
  <iact:action type="add" startTime="305346">
    <iact:property name="dataType"/>
    <iact:actionData xml:id="d73">
      <inkml:trace xmlns:inkml="http://www.w3.org/2003/InkML" xml:id="stk73" contextRef="#ctx0" brushRef="#br0">10974 16333 0,'0'0'7,"0"0"2,0 0 2,0 0-4,0 0 3,0 0-1,-20 83 1,20 8-1,0 54 0,-4 25 3,-5 3-4,5-28 1,0-37 0,0-29 0,-9-21 0</inkml:trace>
    </iact:actionData>
  </iact:action>
  <iact:action type="add" startTime="305643">
    <iact:property name="dataType"/>
    <iact:actionData xml:id="d74">
      <inkml:trace xmlns:inkml="http://www.w3.org/2003/InkML" xml:id="stk74" contextRef="#ctx0" brushRef="#br0">11045 16184 0,'0'0'7,"0"0"2,0 0 1,0 0 1,0 0-2,0 0-1,0 0 2,83-8-1,-1-9 1,26-4-1,-9 5 0,-12 3 2,-13 1-3,-7 4 1,7-1 1,17 5-1,17 8 1,12 5-1,-4 3 0,-5 1 1,-16-1-1,-4 0 0,-8-3 1,-12-1-1,-14 0 0,-11 1 1,-13-1-1,-4-4 0,-8 0 1,-1 0-1,1 0 0,-4 1 0,-1-1 1,5 4-1,0 0 0,-5-4 1,-3 1-1,-1 3 0,-4 0 1,0 4-1,1 13 1,7 29-1,9 54 0,0 28 0,0 5 1,-9-21-1,-3-24 1,-1-26-1</inkml:trace>
    </iact:actionData>
  </iact:action>
  <iact:action type="add" startTime="306251">
    <iact:property name="dataType"/>
    <iact:actionData xml:id="d75">
      <inkml:trace xmlns:inkml="http://www.w3.org/2003/InkML" xml:id="stk75" contextRef="#ctx0" brushRef="#br0">11367 17020 0,'0'0'5,"0"0"5,0 0-1,0 0 1,0 0-1,46 33 0,16-24 1,62-1-1,79 9 1,74 3 0,54 1-2,66 4 2</inkml:trace>
    </iact:actionData>
  </iact:action>
  <iact:action type="add" startTime="333510">
    <iact:property name="dataType"/>
    <iact:actionData xml:id="d76">
      <inkml:trace xmlns:inkml="http://www.w3.org/2003/InkML" xml:id="stk76" contextRef="#ctx0" brushRef="#br0">11765 16201 0,'0'0'2,"0"0"3,0 0 5,0 0-4,0 0 3,0 0 1,-50 8-1,29-8 1,-16 0-1,-21-4 0,-16 0 1,-13-1-1,0 5 0,0 5 2,-4 7 21,-4 13-31,4 8-1,8 4 2,21-4 8,17-8 0,16-4-1,12-5 1,9 1-1,8 0 1,12 7 0,17 14-1,21 20 0,8 4 1,-5 0-1,-3 0 0,-4-4 1,-9 0 0,-4-4-1,-12-9 0,-9-3 0,-8-9 0,-4-4 1,-8 4-1,-13 8 1,-16 5 1,-17-1-2,-12-3-1,4-13 1,4-9 0,4-3 2,9 0 2,16-9-9,0-12 6,8-17-1</inkml:trace>
    </iact:actionData>
  </iact:action>
  <iact:action type="add" startTime="334227">
    <iact:property name="dataType"/>
    <iact:actionData xml:id="d77">
      <inkml:trace xmlns:inkml="http://www.w3.org/2003/InkML" xml:id="stk77" contextRef="#ctx0" brushRef="#br0">11252 17099 0,'0'0'6,"0"0"3,0 0 1,45-4-2,17-9 2,37 1-1,26 4 1,15 4 1,1-1-3,-17 1 1,-29 0 1,-20 0-1,-22 0 0,-11 4 1,-9-4-1,-4 0 0,-8-5 1,-9-3-1</inkml:trace>
    </iact:actionData>
  </iact:action>
  <iact:action type="add" startTime="334467">
    <iact:property name="dataType"/>
    <iact:actionData xml:id="d78">
      <inkml:trace xmlns:inkml="http://www.w3.org/2003/InkML" xml:id="stk78" contextRef="#ctx0" brushRef="#br0">11926 16565 0,'0'0'8,"0"0"1,0 0 1,0 0-1,0 0 0,0 0 1,0 0 0,0 0-1,-12 41 0,49-20 1,21 12 0,12 9-2,-16-1 2,-9-8-1,-12-4 0,-8 0 1,-8-4-1,-5 0 2,-8 0-3,-8 8 2,-16 8 0,-26 25-2,-24 30 2,-17 15-1,0 5 0,17-25 1,24-33-1,25-29 1,17-16-2</inkml:trace>
    </iact:actionData>
  </iact:action>
  <iact:action type="add" startTime="336135">
    <iact:property name="dataType"/>
    <iact:actionData xml:id="d79">
      <inkml:trace xmlns:inkml="http://www.w3.org/2003/InkML" xml:id="stk79" contextRef="#ctx0" brushRef="#br0">6370 16548 0,'0'0'7,"0"0"2,0 0 2,0 0-3,45 0 1,1 0 1,20 0-1,8 0 0,9 0 1,0 0-1,8 0 2,8 0-1,9 4 0,3-4-1,1 0 1,-4-4-2,-17 0 2,-13 0 0,-24 0-1,-13 0 0,-16 0 1,-8-1 1,-13-7-6,-4-9 5,0 21-2,-46-91 2,-3 37-1,-9 9 1,0 12-1,8 12 0,13 9 1,8 3-1,8 5 1,9 0-1,8 4 0,4 0 0,0 0 0,0 0 1,0 0-1,0 0 0,103 83 1,-53-46 0,-13 0 0,-4-8-1,-12-4 0,-13 4 1,-8 13 1,-20 32-3,-38 46 3,-29 25-4,-13-25 4,22-45-3</inkml:trace>
    </iact:actionData>
  </iact:action>
  <iact:action type="add" startTime="340232">
    <iact:property name="dataType"/>
    <iact:actionData xml:id="d80">
      <inkml:trace xmlns:inkml="http://www.w3.org/2003/InkML" xml:id="stk80" contextRef="#ctx0" brushRef="#br0">13449 16374 0,'0'0'3,"0"0"1,0 0 2,0 0 4,0 0 0,0 0-2,0 0 2,-21 58-1,-21 17 0,-32 62 0,-25 45 3,8-25-5,16-33 3,21-33 0,17-24-1,8-22 0,4-12 1,1-8-1,-1-8 1,-4-5-1,0-8 0,4-4 0,4 0 1,5-4-1,3-4 0,5-5 1,8-3 0,0 16-1,54-83 2,16 8-3,17-11 1,-4 11 1,-21 21-1,-12 17 1,-13 16-1,-8 17 1,0 12 0,4 17-2,16 21 3,9 20-4,0 9 4,-4 3-2,-4-7 0,-25-22 1,-13-16-1</inkml:trace>
    </iact:actionData>
  </iact:action>
  <iact:action type="remove" startTime="348238">
    <iact:property name="style" value="instant"/>
    <iact:actionData xml:id="d81" ref="#d36"/>
  </iact:action>
  <iact:action type="remove" startTime="348276">
    <iact:property name="style" value="instant"/>
    <iact:actionData xml:id="d82" ref="#d38"/>
  </iact:action>
  <iact:action type="remove" startTime="348341">
    <iact:property name="style" value="instant"/>
    <iact:actionData xml:id="d83" ref="#d37"/>
  </iact:action>
  <iact:action type="add" startTime="348187">
    <iact:property name="dataType" value="strokeEraser"/>
    <iact:actionData xml:id="d84">
      <inkml:trace xmlns:inkml="http://www.w3.org/2003/InkML" xml:id="stk81" contextRef="#ctx0" brushRef="#br1">15830 19236 0,'0'0'7,"0"0"2,0 0 0,0 0 1,0 0-1,-42 41 38,17 13-46,0 25 31,1 16-31,-1-4 0,17-21-1,16-24 2,0-13-2,29-12 0,1-21 10,53-29-1,41-46 24,-8-28-31,-37-5-1,-37 13 6,-34 24 10,-20 18-15,-21 3 1,-16 4 7,-25 9-1,-17 21 1,8 28-1,-7 29 0,7 38 1,17 25-2,29-9 3,9-29-2,28-20 0,4-13 1,9-21-1,12-16 0,17-21 0,-1-25 1,-24-12-1,-16 4 1,-18 5-1,-7 3 0,-17 4 1,0 9-1,-9 8 0,9 17 0,12 16 2,1 17-2,11 16 0,38 12 0,67 5 1</inkml:trace>
    </iact:actionData>
  </iact:action>
  <iact:action type="add" startTime="350456">
    <iact:property name="dataType"/>
    <iact:actionData xml:id="d85">
      <inkml:trace xmlns:inkml="http://www.w3.org/2003/InkML" xml:id="stk82" contextRef="#ctx0" brushRef="#br0">5017 14188 0,'0'0'8,"0"0"0,0 0 2,0 0-2,0 0 1,0 0 1,-58-37 0,4 12-1,-25 5 0,-3 11 1,-9 13-1,-9 17 1,1 12 1,16 9-1,25-5-1,17-4 1,16-4-1,17-4 2,0 0-4,16 8 3,17 21-2,16 28 2,25 18 0,0 7 0,1-11-1,-9-18 0,-13-16 1,-8-12-1,-8-13 2,-12-8-3,-5-8 1,-4 0-1,-3-1 1,-5 1 1,-9 8-3,-15 8 3,-26 9 0,-29 4-1,-20-13 0,-9-21 2,-16-24-3,-33-54 2,-25-87-1</inkml:trace>
    </iact:actionData>
  </iact:action>
  <iact:action type="add" startTime="353098">
    <iact:property name="dataType"/>
    <iact:actionData xml:id="d86">
      <inkml:trace xmlns:inkml="http://www.w3.org/2003/InkML" xml:id="stk83" contextRef="#ctx0" brushRef="#br0">17648 11874 0,'0'0'7,"0"0"2,0 0 0,0 0 1,0 0-1,0 0 1,0 0-1,116 50 0,8-21 1,21 4-1,16 0 1,34 0-1,28-12 0,42-1 1,70 1-1,74-4 0,51 3 0,20 1 1,-17 4-1,-41 4 1,-54-4-1,-37-5 0,-37 14 0,-42-14 1,-8 1-1,-37 0 2,-37-5-3,-42 1 1,-45-5 1</inkml:trace>
    </iact:actionData>
  </iact:action>
  <iact:action type="add" startTime="353601">
    <iact:property name="dataType"/>
    <iact:actionData xml:id="d87">
      <inkml:trace xmlns:inkml="http://www.w3.org/2003/InkML" xml:id="stk84" contextRef="#ctx0" brushRef="#br0">18240 12955 0,'0'0'7,"0"0"2,0 0 0,0 0 1,0 0-1,0 0 0,0 0 1,0 0-1,49 0 1,-7 4-1,24 4 1,33 0-1,50 5 0,41-1 2,30-12-3,24 4 2,4 0-1,-8-8 0,-4 4 1,4 4-1,20-4 0,34 13 1,33-5-1,29 9 0,8 12 1,0 4-1,-70 12 1,-63-7-2,-69-5 2,-63-13-1,-37-15 0</inkml:trace>
    </iact:actionData>
  </iact:action>
  <iact:action type="add" startTime="354886">
    <iact:property name="dataType"/>
    <iact:actionData xml:id="d88">
      <inkml:trace xmlns:inkml="http://www.w3.org/2003/InkML" xml:id="stk85" contextRef="#ctx0" brushRef="#br0">19895 12478 0,'0'0'7,"0"0"2,0 0 1,0 0-1,0 0 0,0 0 0,0 0 1,0 0-1,0 0 1,0 0-1,0 0 0,0 0 1,16-53-1,-32 24 0,-13-13 1,-13-7-1,-3-1 0,-17 8 1,-5 18-1,1 15 0,-4 22 2,-13 24-2,5 21 0,15 25 1,26 8-1,17-8 0,20-21 1,20-13 0,9-11-1,17-13 0,20-9 0,-4-8 1,0-3 0,-8-1 0,-9-4-1,-7-4-1,-5-5 2,-4 1 2,-5 0-5,1-5 3,-8 1-2,-1-1 2,-3 5-2,-1 0 4,-4 4-5,1 0 4,-1 4-3,-4 0 1,4 4 4,9 8-7,4 5 4,8 16 0,8 8-2,4 9 2,1 4 0,3-5-1,-16-7 0,-4-13 0,-9-8 0,-3-9 3,-5-4-5</inkml:trace>
    </iact:actionData>
  </iact:action>
  <iact:action type="add" startTime="356786">
    <iact:property name="dataType"/>
    <iact:actionData xml:id="d89">
      <inkml:trace xmlns:inkml="http://www.w3.org/2003/InkML" xml:id="stk86" contextRef="#ctx0" brushRef="#br0">19874 13352 0</inkml:trace>
    </iact:actionData>
  </iact:action>
  <iact:action type="add" startTime="356937">
    <iact:property name="dataType"/>
    <iact:actionData xml:id="d90">
      <inkml:trace xmlns:inkml="http://www.w3.org/2003/InkML" xml:id="stk87" contextRef="#ctx0" brushRef="#br0">19866 12921 0,'0'0'7,"0"0"1,0 0 3,0 0-3,0 0 1,0 0 1,0 0-1,0 0 1,-34 50-1,30 25 0,0 82 1,0 79 0,0 8-1,4-33 0,4-49 0,0-50 1,0-30-1,0-28 1,1-12-1,-5-13 0,0-13 0,0-16 1,0 0-1,0 0 1,-13-227-1,9-9 0,4-29 1,0 58-1,0 57 0,-4 51 1,0 33-1,0 24 1,4 13 0,0 9-2,0 7 1,0 5 1,0 0-1,0 4 0,-4 4 1,4 0-1,-42 37 1,-28 50-1,-29 45 0,7-7 1,22-26-1,21-25 0,15-20 1,14-25-1,7-20 1,9-18-2,4 9 1</inkml:trace>
    </iact:actionData>
  </iact:action>
  <iact:action type="add" startTime="357478">
    <iact:property name="dataType"/>
    <iact:actionData xml:id="d91">
      <inkml:trace xmlns:inkml="http://www.w3.org/2003/InkML" xml:id="stk88" contextRef="#ctx0" brushRef="#br0">19804 12673 0,'0'0'1,"0"0"-1,8 41 6,17 17 4,33 50-1,37 49 1,25 21 0,-4-29 0,-17-45 0,-33-38-1,-25-29 2,-24-32-1,-13-22-2</inkml:trace>
    </iact:actionData>
  </iact:action>
  <iact:action type="add" startTime="359163">
    <iact:property name="dataType"/>
    <iact:actionData xml:id="d92">
      <inkml:trace xmlns:inkml="http://www.w3.org/2003/InkML" xml:id="stk89" contextRef="#ctx0" brushRef="#br0">12344 15865 0,'0'0'6,"0"0"4,0 0-2,-62 4 2,16 5-1,-24 7 1,-33 9-1,-38 4 0,-25 0 2,9 0-2,16-4 0,22-9 0,19-12 1,5-16-1,-4-17 1,8-29-1,12-37 0,17-42 1,17-16-1,20 8 0,16 25 1,18 17-1,11 7 0,14 1 0,7 8 1,4 13-1,9 12 1,21 8-1,32 8 0,46 5 0,42 8 1,20 16-1,-8 13 1,-9 16-1,-32 22 0,-38 15 1,-37 17-1,-29 26 0,-33 32 0,-45 37 3,-63 75-5,-78 54 3,-71-8-1,-8-63 0,13-66 1,4-91-1,-5-78-1</inkml:trace>
    </iact:actionData>
  </iact:action>
  <iact:action type="add" startTime="372379">
    <iact:property name="dataType"/>
    <iact:actionData xml:id="d93">
      <inkml:trace xmlns:inkml="http://www.w3.org/2003/InkML" xml:id="stk90" contextRef="#ctx0" brushRef="#br0">10639 16180 0,'0'0'4,"0"0"-4,0 0 9,0 0 3,0 0-3,0 0-1,0 0 1,0 0 0,13 41 1,-13-32-1,0-5 1,0 0-1,0 0 1,0 0-1,0 0-1,-4 0 2,-1-4-1,1 0 1,0 0-1,0 0 0,0 0 1,4 0-1,0 0 1,0 0-1</inkml:trace>
    </iact:actionData>
  </iact:action>
  <iact:action type="add" startTime="375141">
    <iact:property name="dataType"/>
    <iact:actionData xml:id="d94">
      <inkml:trace xmlns:inkml="http://www.w3.org/2003/InkML" xml:id="stk91" contextRef="#ctx0" brushRef="#br0">3569 15517 0,'0'0'8,"0"0"-1,0 0 3,-17-58-1,9-16 1,8-25-1,-4-9 1,4 4-1,0 17 1,-13 9-1,5 7 0,0 5 1,-1 0-1,-7 0 0,8-1 1,-1 5-1,9 8 0,-8 9 1,8 12-1,0 8 0,8 0 0,-8 4 1,17-3-1,16-10 1,33-3-1,33-8 1,17-1-1,17 1 0,7-1 0,1 5 0,8 3 2,-25 9 3,-21 5-9,-32 3 3,-5 8 1,0 5 1,0 8-1,13 8 0,16 5 1,4 8-1,-3-1 0,-14 1 0,-15 0 1,-14-1-1,-11-3 1,-9-1-1,-12-3 0,-5 3 1,-4-3-1,-3 8 0,-5 12 0,0 37 1,-12 50-1,-9 50 1,-12 16-1,-4-20 1,4-34-1,9-28 0,7-21 0,5-21 1</inkml:trace>
    </iact:actionData>
  </iact:action>
  <iact:action type="add" startTime="377022">
    <iact:property name="dataType"/>
    <iact:actionData xml:id="d95">
      <inkml:trace xmlns:inkml="http://www.w3.org/2003/InkML" xml:id="stk92" contextRef="#ctx0" brushRef="#br0">19162 12238 0,'0'0'6,"0"0"4,0 0-1,4-62 1,13-12-1,4-34 1,12-24-1,20-5 2,22 9 0,8 24-2,4 38 1,-13 37-1,-16 25 1,0 20-3,45 30 4,50 24-1,21 13-2,-4 0 2,-63-13 0,-36-4-1,-17 13 0,-13 16 1,-16 17-1,-17 0 0,-16 4-1,-17 8 1,-62 29 2,-50 5-2,-32-18 2,-71-65-3,16-67 3,-53-62-4,-70-78 3,74-67 0,82-62-1</inkml:trace>
    </iact:actionData>
  </iact:action>
  <iact:action type="add" startTime="380383">
    <iact:property name="dataType"/>
    <iact:actionData xml:id="d96">
      <inkml:trace xmlns:inkml="http://www.w3.org/2003/InkML" xml:id="stk93" contextRef="#ctx0" brushRef="#br0">12009 15468 0,'0'0'2,"0"0"0,0 0 17,0 0-19,0 0 9,4 62 1,0-21-1,8 30 0,5 40 1,-5 34-1,-3 8 1,-5-20-1,-4-25 1,0-21-1,-4-25 0,0-21 1,-1-24-2,5-17 2,0 0 0,0 0-2</inkml:trace>
    </iact:actionData>
  </iact:action>
  <iact:action type="add" startTime="380633">
    <iact:property name="dataType"/>
    <iact:actionData xml:id="d97">
      <inkml:trace xmlns:inkml="http://www.w3.org/2003/InkML" xml:id="stk94" contextRef="#ctx0" brushRef="#br0">12000 16006 0,'0'0'7,"0"0"2,0 0 0,0 0 0</inkml:trace>
    </iact:actionData>
  </iact:action>
  <iact:action type="add" startTime="381926">
    <iact:property name="dataType"/>
    <iact:actionData xml:id="d98">
      <inkml:trace xmlns:inkml="http://www.w3.org/2003/InkML" xml:id="stk95" contextRef="#ctx0" brushRef="#br0">11835 16292 0,'0'0'6,"0"0"4,0 0-1,0 0 0,0 0 1,0 0-1,0 0 1,0 0-1,-41 37 0,24-37 1,-8 4-1,-16 0 1,-17 0-1,-12-4 0,-9 0 1,9-4-2,8 0 3,12 0 0,9 4-1,7 0-1,10 0 0,-1 0 2,4 0-4,0 0 3,1 0-3,-1 0 2,5 0 1,-1 4-1,0 0 1,1 0-1,3 5 0,5 3 1,8 5 0,0-17-2,21 74 2,0-16-1,8 17 1,-5-1-1,-3 1 0,-4-5 1,-5-8-1,-4-16 0,-8-5 1,-4 0 0,-4 5 1,-25 4-2,-21-1 3,-25 1-5,-16-4 0,4-9 2,13-8 0,16-8 1,12-26-1,9-24 0,12-37 0</inkml:trace>
    </iact:actionData>
  </iact:action>
  <iact:action type="add" startTime="382804">
    <iact:property name="dataType"/>
    <iact:actionData xml:id="d99">
      <inkml:trace xmlns:inkml="http://www.w3.org/2003/InkML" xml:id="stk96" contextRef="#ctx0" brushRef="#br0">11318 16975 0,'0'0'5,"0"0"5,0 0 0,0 0-2,-4 45 2,4-36-1,4-1 0,4 0 1,5 0-1,3-3 0,13-5 1,8 0-1,21-5 1,17 1-2,28 0 2,29-4 0,22-9 2,-5-8-3,-21 1 1,-41 3 0,-25 4-2,-25 9 2,-8 0-1,-8 4 0,-5 0 0,-3 4 0</inkml:trace>
    </iact:actionData>
  </iact:action>
  <iact:action type="add" startTime="383166">
    <iact:property name="dataType"/>
    <iact:actionData xml:id="d100">
      <inkml:trace xmlns:inkml="http://www.w3.org/2003/InkML" xml:id="stk97" contextRef="#ctx0" brushRef="#br0">11951 16300 0,'0'0'7,"0"0"1,0 0 2,0 0 0,0 0-1,25 54 0,-1-38 1,10 5-1,15 8 0,22 4 1,11 13-1,5-1 0,-12 1 3,-9-9-4,-25-8 2,-8-4-1,-8-4 1,-4-1-2,-9-3 2,-3-1-1,-9 5 0,-9 8 1,-24 21-1,-41 33 1,-34 24-1,-12 9 0,17-17 0,32-20 1,34-29-1,21-46 1,7-41-1</inkml:trace>
    </iact:actionData>
  </iact:action>
  <iact:action type="add" startTime="383725">
    <iact:property name="dataType"/>
    <iact:actionData xml:id="d101">
      <inkml:trace xmlns:inkml="http://www.w3.org/2003/InkML" xml:id="stk98" contextRef="#ctx0" brushRef="#br0">13552 16147 0,'0'0'6,"0"0"4,0 0-1,0 0 1,-17 58-1,5-5 0,-13 51 1,-16 41-1,-25 21 2,-30-1-3,-19-20 1,-1-29 1,8-25-1,21-21 1,17-20-1,12-13 0,8-16 1,13-13-1,4-12 1,4-12-1,8-22 0,13-24 0,21-37 1,32-42-1,46-29 1,37 13-1,13 54 0,-4 49 1,-9 41-1,4 42 0,9 42 0,-9 24 1,-24 8 0,-38-20 0,-24-17-2,-13-20 1,-13-17 1,-3-21-1,-5-20-1</inkml:trace>
    </iact:actionData>
  </iact:action>
  <iact:action type="add" startTime="386628">
    <iact:property name="dataType"/>
    <iact:actionData xml:id="d102">
      <inkml:trace xmlns:inkml="http://www.w3.org/2003/InkML" xml:id="stk99" contextRef="#ctx0" brushRef="#br0">13411 15770 0,'0'0'7,"0"0"3,0 0 0,0 0-1,0 0 0,0 0 0,0 0 1,0 0-2,0 0 2,-37 21 0,16 3-1,-12 34 0,-37 54 0,-29 50 2,-34 57-3,9 1 1,12-1 1,17-20 0,13-38-1,11-16 0,13-33 1,9-29-1,16-25 0,-1-21 1,14-12-1,3-9 0,9-7 1,8-5-1,4-4 1,-4 0-1,95-120 0,0-58 1</inkml:trace>
    </iact:actionData>
  </iact:action>
  <iact:action type="add" startTime="387011">
    <iact:property name="dataType"/>
    <iact:actionData xml:id="d103">
      <inkml:trace xmlns:inkml="http://www.w3.org/2003/InkML" xml:id="stk100" contextRef="#ctx0" brushRef="#br0">13693 15559 0,'0'0'9,"0"0"-1,0 0 1,0 0 0,0 0 1,0 0-1,20 54 0,-16-34 1,1 5-1,-1 0 0,0 0 1,-4-4-1,0-5 1,0 1-1,0-5 0,4 5 1,0-1-1,0 5 1,5 4-1,-1 12 0,0 13 1,-4 8-1,0 29 2,1 29-3,-1 37 1,4 25 1,-4 0-1,0-21 1,5-16-1,3-21 0,4-21 1,-3-16-1,-5-21 0,-4-16 1,0-13-1,-4-8 0,0-9 1,0-3-2,0-1 3,-4-4-3,-8-3 2</inkml:trace>
    </iact:actionData>
  </iact:action>
  <iact:action type="add" startTime="387496">
    <iact:property name="dataType"/>
    <iact:actionData xml:id="d104">
      <inkml:trace xmlns:inkml="http://www.w3.org/2003/InkML" xml:id="stk101" contextRef="#ctx0" brushRef="#br0">12758 16822 0,'0'0'8,"0"0"1,0 0 1,0 0-1,0 0 0,49 37 1,13-25-1,33 1 0,30-1 0,19 1 2,1-5-2,-8 0 0,-26-4 1,-20 0-1,-16-4 0,-13-4 1</inkml:trace>
    </iact:actionData>
  </iact:action>
  <iact:action type="add" startTime="387824">
    <iact:property name="dataType"/>
    <iact:actionData xml:id="d105">
      <inkml:trace xmlns:inkml="http://www.w3.org/2003/InkML" xml:id="stk102" contextRef="#ctx0" brushRef="#br0">14512 16109 0,'0'0'6,"0"0"3,0 0 3,0 0-5,-17 96 2,9 20 0,-4 53 1,-5 14 0,-4-22 1,5-37-1,8-41-1,3-25 0,1-21 1,4-12-2,-4-8 0,0-13 1,4-4 2,0 0-2,-37-91 1,16-21-1,9-25 1,16 1 1,21 11-3,8 22 1,8 20 0,5 17 1,-5 20 1,0 17 0,1 13-5,-1 12 2,5 8 5,-1 4-7,-3 4 3,-14 5 1,-15 0-1,-9 7 5,-12 18-8,-25 28 3,-25 21 0,-4-8 1,12-25-1,17-16 3,21-18-1,16-7-7,12-5 6,21 1-1,30 3 0,28 1 1,12 4-1,-11-1 0,-22 1 4,-37 0-1,-33-5-9,-16 13 7,-38 33-1,-45 42 2,-25 20-1,-12-12 2,16-38 1,21-36-10</inkml:trace>
    </iact:actionData>
  </iact:action>
  <iact:action type="add" startTime="388504">
    <iact:property name="dataType"/>
    <iact:actionData xml:id="d106">
      <inkml:trace xmlns:inkml="http://www.w3.org/2003/InkML" xml:id="stk103" contextRef="#ctx0" brushRef="#br0">16154 15969 0,'0'0'8,"0"0"1,0 0 0,0 0 1,0 0-1,-70 4 0,4 12 1,-33 26-1,-13 24 0,0 29 2,21 9-3,29-5 2,21 5-1,16-5 0,17-12 1,8-8-1,12-5 1,17-3-1,0-14 0,25-15 1,41-21-1,83-67 1,173-223-1,100-365 0</inkml:trace>
    </iact:actionData>
  </iact:action>
  <iact:action type="add" startTime="399494">
    <iact:property name="dataType"/>
    <iact:actionData xml:id="d107">
      <inkml:trace xmlns:inkml="http://www.w3.org/2003/InkML" xml:id="stk104" contextRef="#ctx0" brushRef="#br0">10408 17811 0,'0'0'3,"0"0"-2,0 0 10,0 0-3,0 0 1,0 0 1,0 0-1,4 46 0,8-38 1,5 0-1,3 0 0,9 1 1,9-1-1,15-4 1,14 0-1,15-4 0,13 0 0,13-4 2,8 0-2,12-4 0,5-1 0,3 5 1,-4 4-1,5 4 1,4 1-1,-1-1 0,1-4 1,0 0 0,-5 0-1,-8 0 0,-3-4 1,-5-1-1,-5 5 0,1 0 1,0 5-1,-8-1 0,-1-4 1,1 0-1,-5 0 0,-3-4 1,-1 4 0,-12 0-1,0-5 0,0 1 0,-1-4 1,1 0-1,4 4 0,-8 0 1,8 4-1,4 0 0,9-5 1,-1 1-1,1-4 1,-9 0-1,-8-1 0,-9 5 3,-3 4-5,3 0 3,13 4-2,-4 1 2,-4-1 1,-9 0-3,-12 0 1,-8 0 0,-8 0 0,-9 0 1,-4 1 1,-4-1-3,-8 0 1,-5 0 2,1 0-3,-5-4 1,5-8 2,20-21-4</inkml:trace>
    </iact:actionData>
  </iact:action>
  <iact:action type="add" startTime="401439">
    <iact:property name="dataType"/>
    <iact:actionData xml:id="d108">
      <inkml:trace xmlns:inkml="http://www.w3.org/2003/InkML" xml:id="stk105" contextRef="#ctx0" brushRef="#br0">8637 16975 0,'0'0'7,"0"0"2,0 0 0,-46 45 1,34-28-1,-9-5 0,-4 5 1,1-5-1,-10 1 1,-15-1-1,-17 1 0,-25 3 0,-13 1 2,5-1-3,12-3 2,21-9-1,12-4 1,4-8-1,-3-9 0,-5-8 1,-4-12-1,4-13 4,0-8-8,0-16 5,0-13 0,12-9-1,22-7 0,15-13 0,13-8 1,9-13-1,8-4 0,3 9 1,14-1-1,7 5 1,9 8-1,4 17 0,0 16 1,0 29-1,8 20 0,8 14 1,13 3-1,17 8 0,20 5 1,21 12-1,20 9 0,21 20 0,0 12 1,-28 13-1,-30 4 1,-45-8-1,-34-4 0,-20 0 1,-12 12-1,-17 33 0,-17 33 1,-37 54-1,-45 25 1,-33 9-1,-30-9 0,-3-29 1,-1-33-1,17-42 0,25-41 1,17-29-1,20-49 1,0-67-1</inkml:trace>
    </iact:actionData>
  </iact:action>
  <iact:action type="add" startTime="410038">
    <iact:property name="dataType"/>
    <iact:actionData xml:id="d109">
      <inkml:trace xmlns:inkml="http://www.w3.org/2003/InkML" xml:id="stk106" contextRef="#ctx0" brushRef="#br0">23788 5382 0,'0'0'3,"0"0"-3,0 0 9,0 0 1,0 0 0,0 0-2,0 0 2,0 0-1,-54 0 1,4-4-1,-28 4 1,-5 0-1,-4 4 0,13 4 0,16 1 2,12-1 2,13 4-5,8 5 3,5-1-4,3 5 3,9 4-2,8 4 2,8 12 0,13 9-2,16 20 3,21 17-2,12 13 1,9 7-2,-5 1 2,-16-13 0,-12-12-1,-17-13 0,-9-12 1,-7-12 0,-9-13-3,-8-8 3,-21 0-1,-25 4 0,-57 0 1,-34 0 0,-12-13 0,16-12-3,30 0 4,32 1-3,30-5 2</inkml:trace>
    </iact:actionData>
  </iact:action>
  <iact:action type="add" startTime="411440">
    <iact:property name="dataType"/>
    <iact:actionData xml:id="d110">
      <inkml:trace xmlns:inkml="http://www.w3.org/2003/InkML" xml:id="stk107" contextRef="#ctx0" brushRef="#br0">23432 2550 0,'0'0'7,"0"0"3,0 0-1,0 0 0,0 0 0,-29 66 1,-29 34 0,-66 73-1,-66 59 2,-34 17-3,-20-9 2,29 0-1,8-16 0,25-1 0,17-3 1,7-13-1,26-25 1,29-37-1,32-46 0,26-33 1,20-24-1,12-17 0,9-17 0</inkml:trace>
    </iact:actionData>
  </iact:action>
  <iact:action type="add" startTime="411796">
    <iact:property name="dataType"/>
    <iact:actionData xml:id="d111">
      <inkml:trace xmlns:inkml="http://www.w3.org/2003/InkML" xml:id="stk108" contextRef="#ctx0" brushRef="#br0">23978 3097 0,'0'0'6,"0"0"3,0 0 1,0 0-1,58 66 0,4 25 1,8 25 0,1 16 1,-9 9-1,-8 16 0,-5 9-1,-12 0 0,1-1 1,-5-16 0,-4-16 0,-9-21-2,-7-21 1,-1-21 1,-3-20-1,-5-13 1,-4-8-2</inkml:trace>
    </iact:actionData>
  </iact:action>
  <iact:action type="add" startTime="412178">
    <iact:property name="dataType"/>
    <iact:actionData xml:id="d112">
      <inkml:trace xmlns:inkml="http://www.w3.org/2003/InkML" xml:id="stk109" contextRef="#ctx0" brushRef="#br0">23366 3304 0,'0'0'7,"0"0"2,0 0 1,0 0-1,0 0 0,16 66 1,-24 0-1,-13 17 0,-3 0 1,-1 16-1,0 25 2,4 17-3,9 16 1,4-16 1,12-33-1,4-13 0,0-16 1,0-17-1,5-13 1,-9-15-1,4-14 1</inkml:trace>
    </iact:actionData>
  </iact:action>
  <iact:action type="add" startTime="412774">
    <iact:property name="dataType"/>
    <iact:actionData xml:id="d113">
      <inkml:trace xmlns:inkml="http://www.w3.org/2003/InkML" xml:id="stk110" contextRef="#ctx0" brushRef="#br0">21880 5784 0,'0'0'7,"0"0"1,0 0 2,0 0-1,-57-5 1,-39-3-1,-77 4 0,-51 0 2,-16 16-1,0 26-1,46 3 1,41 13-2,29 4 2,33 0-1,24 4 1,18 4-1,16 4 1,20 1-1,22-5 0,24 9 0,37-1 0,46-4 1,33-20 2,29-21-5,20-21 2,30-32 1,16-30-1,-12-8 0,-17-21 3,-46 0-5,-45 4 3,-37 13-1,-37 12 0,-21 13 0,-21 8 0,-20-9 1,-42-28 0,-95-42 0,-103-20-2,-59 24 1,18 50 1,73 29-1,63 25 0,37 16 0</inkml:trace>
    </iact:actionData>
  </iact:action>
  <iact:action type="add" startTime="415203">
    <iact:property name="dataType"/>
    <iact:actionData xml:id="d114">
      <inkml:trace xmlns:inkml="http://www.w3.org/2003/InkML" xml:id="stk111" contextRef="#ctx0" brushRef="#br0">22489 7315 0,'0'0'7,"0"0"2,0 0 2,0 0-3,0 0 1,0 0 1,45-16-1,-32 12 1,3 0-1,5-1 0,8 1 0,0 0 1,20 4-1,18 0 0,19 0 1,14 0 1,3-4-3,-3-4 2,-9 8-1,-9 0 0,1 8 1,-4 4-1,-5 5 0,-8-5 1,-12-3-1,-8-1 0,-13-4 1,-13 0-1,-3-4 1,-9 0-2,-8 0 2,0 0-1,0 0 1,-87-41 0,9 4-1,-13-5 1,-25 9-1,-17 8 0,5 9 1,12 7 0,29 5-1,25 8-1,17 1 2,12-1 0,0 0-1,12 0 0,4 0 0,5 0 1,8 0-1,4 1 0,0-5 3,0 0-5,0 0 2,107 33 1,-11-17 0,11-3 0,5-1 0,-5 1 0,-11-1-2,-5 4 0,-29-3 4,-8-5-5,-13 0 2,-12-3 2,-4-1-2,-17 0-1,-4-4 1,-8 0 4,-4 0-6,8 0 2,-71-13 0,5 1 0,-25-5 1,-12 1 3,-1 4-6,13-1 4,13 1-2,24 3-3,12 5 3,13 0 1,13 0-1,4 0 0,3 4 1,5 0-1,4 0 0,0 0 2,0 0-3,0 0 1,133 0 1,-34 4-1,8 4 1,1 1-1,-13 3 1,-20-4-1,-22-4 0,-15 1 0,-18-5 1,-11 0-1,-9 0 2,0 0-3,0 0 1,-216-38 1,43 22-1,-1 7 4,46 1-7,45 4 8,29 4-10,21 0 6,16 0-1,1 4 1,12 0-2,4-4 2,0 0 3,140 33-5,30-20 3,70-30-6,91-61 4</inkml:trace>
    </iact:actionData>
  </iact:action>
  <iact:action type="add" startTime="421787">
    <iact:property name="dataType"/>
    <iact:actionData xml:id="d115">
      <inkml:trace xmlns:inkml="http://www.w3.org/2003/InkML" xml:id="stk112" contextRef="#ctx0" brushRef="#br0">23155 6910 0,'0'0'3,"0"0"-3,0 0 9,0 0 4,-42 29-6,-32 29 2,-67 41 0,-49 34 2,-13 7-3,9-11 1,16-5 1,29-17 0,21-20-1,28-12 0,26-17 0,24-21 1,17-8-1,0-8 1,16-9-1,13-8 0</inkml:trace>
    </iact:actionData>
  </iact:action>
  <iact:action type="add" startTime="422139">
    <iact:property name="dataType"/>
    <iact:actionData xml:id="d116">
      <inkml:trace xmlns:inkml="http://www.w3.org/2003/InkML" xml:id="stk113" contextRef="#ctx0" brushRef="#br0">23233 6769 0,'0'0'6,"0"0"3,0 0 1,0 0-1,0 0 1,0 0-1,-4 62 0,-4 0 1,-4 21-1,-9 25 0,0 8 1,1 8 0,-5 4-1,0 5 0,4-1 0,13-12 1,0-16-1,16-9 0,-8-16 1,4-17-1,0-17 2,0-20-3,-4-13 1,0-12-1</inkml:trace>
    </iact:actionData>
  </iact:action>
  <iact:action type="add" startTime="422511">
    <iact:property name="dataType"/>
    <iact:actionData xml:id="d117">
      <inkml:trace xmlns:inkml="http://www.w3.org/2003/InkML" xml:id="stk114" contextRef="#ctx0" brushRef="#br0">23643 7042 0,'0'0'6,"0"0"4,0 0-1,0 0 1,0 0-1,0 0 0,0 0 1,21 50-1,-9-9 0,25 34 1,17 37-1,16 33 1,17 20-1,4 5 0,-8-9 1,-8-12-1,-30-37 1,-16-41-1,-12-30 0,-13-20 0,-4-17 0</inkml:trace>
    </iact:actionData>
  </iact:action>
  <iact:action type="add" startTime="423257">
    <iact:property name="dataType"/>
    <iact:actionData xml:id="d118">
      <inkml:trace xmlns:inkml="http://www.w3.org/2003/InkML" xml:id="stk115" contextRef="#ctx0" brushRef="#br0">21471 8769 0,'0'0'7,"0"0"2,-13 45 1,-32 88-2,-25 132 2,-1 33-1,13-37 0,21-67 1,12-65 0,9-47-1,7-28 0,5-17 1,0-12-2,0-8 2,0-9-1,4-16 0,0 8 0,33-174 1,41-116-1,26-24 1,-1 49-1,-12 87 1,-29 78-1,-21 42 1,-12 21-1,-8 16 0,-5 13 0,0 8 1,5 16-1,12 30 1,16 41-1,9 54 0,8 41 1,-4 4-1,-4-16 0,-4-25 1,-9-17-1,-8-8 0,-12-8 1,-13-21-1,-8-25 1,-8-16-1,-1-21 0,-3-16 1,4-13-1</inkml:trace>
    </iact:actionData>
  </iact:action>
  <iact:action type="add" startTime="423749">
    <iact:property name="dataType"/>
    <iact:actionData xml:id="d119">
      <inkml:trace xmlns:inkml="http://www.w3.org/2003/InkML" xml:id="stk116" contextRef="#ctx0" brushRef="#br0">21020 9767 0,'0'0'8,"0"0"2,0 0 0,0 0-1,58 45 0,41 5 1,58 8-1,25-9 1,-4-11-1,-25-13 0,-4-34 0,46-53 0</inkml:trace>
    </iact:actionData>
  </iact:action>
  <iact:action type="add" startTime="424012">
    <iact:property name="dataType"/>
    <iact:actionData xml:id="d120">
      <inkml:trace xmlns:inkml="http://www.w3.org/2003/InkML" xml:id="stk117" contextRef="#ctx0" brushRef="#br0">22844 9112 0,'0'0'6,"0"0"4,-16 75-1,-13 99 1,-12 128 1,7 33 0,10-66-1,7-86-2,9-72 2,4-36 0,4-29-2,4-22 1,4-24 0,-8 0 1</inkml:trace>
    </iact:actionData>
  </iact:action>
  <iact:action type="add" startTime="424216">
    <iact:property name="dataType"/>
    <iact:actionData xml:id="d121">
      <inkml:trace xmlns:inkml="http://www.w3.org/2003/InkML" xml:id="stk118" contextRef="#ctx0" brushRef="#br0">22882 8955 0,'0'0'8,"0"0"1,0 0 0,45 12 0,17 13 1,50 21-1,16 12 0,-8-4 2,-33-13-2,-29-12 0,-37-8 0,-21-1 4,-29 18-6,-54 28 3,-58 25 0,-8-12-1,42-26 0,36-19 1,30-10 1,20-3-4,17-4 3,13 3-3,28 18 2,37 20 1,42 20-1,25 18 0,-17-5 1,-37-21-1,-38-12 1,-32-12-2,-25-1 2,-42 21-1,-57 30 2,-30-1 0,0-12-4,34-30 5,37-19 0,33-30-8,12-21 6</inkml:trace>
    </iact:actionData>
  </iact:action>
  <iact:action type="add" startTime="424768">
    <iact:property name="dataType"/>
    <iact:actionData xml:id="d122">
      <inkml:trace xmlns:inkml="http://www.w3.org/2003/InkML" xml:id="stk119" contextRef="#ctx0" brushRef="#br0">24686 9464 0,'0'0'5,"0"0"5,0 0-1,0 0 1,0 0-1,-54-4 0,0 0 1,-12-8-1,0-1 0,8 5 1,8 4-1,9 0 0,8 8 1,-1 8 1,1 21-1,0 34 0,4 32 1,13 17-3,-1-4 3,13-9-4,8-4 3,13 1 1,12 3-5,25-7 3,37-14 1,57-20 1,55-53 2,112-75-9,131-129 5</inkml:trace>
    </iact:actionData>
  </iact:action>
  <iact:action type="add" startTime="426712">
    <iact:property name="dataType"/>
    <iact:actionData xml:id="d123">
      <inkml:trace xmlns:inkml="http://www.w3.org/2003/InkML" xml:id="stk120" contextRef="#ctx0" brushRef="#br0">20933 10868 0,'0'0'6,"0"0"4,37 0 0,42 4-1,45 4-1,46 5 2,36 7 1,18 9-3,16 9 1,45 11 0,1 5 1,49-8 0,75-9-1,-9-25 0,42-24 1,-26-17-1,-86-25 0,-49-16 0</inkml:trace>
    </iact:actionData>
  </iact:action>
  <iact:action type="add" startTime="428144">
    <iact:property name="dataType"/>
    <iact:actionData xml:id="d124">
      <inkml:trace xmlns:inkml="http://www.w3.org/2003/InkML" xml:id="stk121" contextRef="#ctx0" brushRef="#br0">24102 7357 0,'0'0'7,"0"0"3,0 0-1,0 0 0,0 0 1,0 0-1,0 0 0,-83 8 1,1-8-1,-30 0 0,-16-4 1,-13 0 0,0-9-1,5-7 0,24-1 1,21-4-1,21 0 1,12-4-1,0-12 0,-4-21 1,-4-25-2,-9-25 2,1-24-1,-1-9 1,13 4 0,13 17-2,11 24 2,18 22-1,7 7 0,26-3 1,20-30-1,54-49 0,49-25 1,26 12-1,11 21 0,-7 38 1,-9 16-1,-20 24 1,-26 18-1,-20 16 1,-20 29-1,-1 24 0,25 55 1,17 70 0,12 66 0,-4 37-1,-21-24 4,-16-17-2,-25-37-6,-8-34 3,-26-32 2,-11-26 1,-30-7-3,-41 3 0,-91 21 2,-111 9 0,-42-21 1,12-13 0,71-28 0,53-13-8</inkml:trace>
    </iact:actionData>
  </iact:action>
  <iact:action type="add" startTime="429404">
    <iact:property name="dataType"/>
    <iact:actionData xml:id="d125">
      <inkml:trace xmlns:inkml="http://www.w3.org/2003/InkML" xml:id="stk122" contextRef="#ctx0" brushRef="#br0">21144 10686 0,'0'0'10,"37"12"-4,9 1 5,37 11-4,45 9 3,62 17 1,58 8 0,71 4-1,8 0-1,-5-24 1,-28-9-1,-70-17 0,-46-4 1,-63-4-3,-44 1 4</inkml:trace>
    </iact:actionData>
  </iact:action>
  <iact:action type="add" startTime="445742">
    <iact:property name="dataType"/>
    <iact:actionData xml:id="d126">
      <inkml:trace xmlns:inkml="http://www.w3.org/2003/InkML" xml:id="stk123" contextRef="#ctx0" brushRef="#br0">23817 7361 0,'0'0'9,"0"0"-1,-71 4 3,-7 4-3,-34 1 2,-12-5-1,-8-12 1,3-13 1,18-8-1,7-8-1,9-9 1,4-12-1,4-12 1,-20-17 2,3-8-7,1-13 4,3-4 1,22-8-1,12-8 1,20 4 0,13 12-2,16 8 1,17 9 2,25-25-2,37-29 2,50-33-4,33-5 4,16 13 0,9 13 0,-13 24-7,-20 13 6,-30 25 0,-16 24 1,-8 21-1,-4 25-3,-5 21 1,5 12 2,12 21-1,16 25 0,21 24 1,5 9 1,-13 4 1,-17-8-7,-16-9 4,-12 1 3,-5 3 0,-8 9-8,-4 8 8,-8 0-4,-9 0 2,-8-4 2,-8-8 0,-4 4-8,-9-1 4,-4 5 4,5 0-2,-9-4-5,4-8 5,-4-5-1,0-8 0,-4-4 1,0 0 0,-4-8 2,0-1-5,-4-3 2,-5-5 0,-3 5 1,-13-1 1,-17 9-3,-28 8-1,-38 0 4,-45 1-2,-42-5 0,-20-13 1,-13-4-1,30-12 2,20-8-2,41-8 3,33-5-7,34-12 4,24-13 1</inkml:trace>
    </iact:actionData>
  </iact:action>
  <iact:action type="remove" startTime="454600">
    <iact:property name="style" value="instant"/>
    <iact:actionData xml:id="d127" ref="#d94"/>
  </iact:action>
  <iact:action type="remove" startTime="454733">
    <iact:property name="style" value="instant"/>
    <iact:actionData xml:id="d128" ref="#d85"/>
  </iact:action>
  <iact:action type="add" startTime="454501">
    <iact:property name="dataType" value="strokeEraser"/>
    <iact:actionData xml:id="d129">
      <inkml:trace xmlns:inkml="http://www.w3.org/2003/InkML" xml:id="stk124" contextRef="#ctx0" brushRef="#br1">15805 18503 0,'0'0'6,"0"0"4,0 0 0,0 0-1,0 0 0,0 0 1,0 0-1,0 0 1,-67 25-1,1 41 1,-25 42 103,9 28-109,24 1-4,49-21 0,26-8 1,24-5-1,17-8 0,0-12 0,8-17 0,0-20 4,9-17-4,-1-13 0,-7-11 0,7-14 19,9-20 83,0-25-99,-5-28-2,-12-26-1,-8-24 0,-16-5 0,-17-4 1,-13 9-1,-12 16 0,-8 8 1,-5 9 1,-7 8-1,-9 8-1,-29 8 19,-25 26-16,-21 28 3,-20 42 4,-16 45-1,-1 41 0,9 26 1,8-1-1,41-11 1,25-18-1,50-20 0,32-5 0,26 5 1,25-4 0,24-17-2,0-21 3,9-16-3,-1-16 2,-7-18-1,-9-16 0,8-20 1,0-21-1,-4-25 1,-16-13-2,-25 1 2,-25 11-1,-21 22 0,-8 20 1,-8 9-1,-5 4 1,-3 4-1,-5 4 0,-8 8 1,-4 9-1,-4 12 0,-17 16 0,-29 34 1,-12 33-1,-4 33 1,24 4-2,26-17 2,24-12 0,17-20-1,16-9 0,17-4 1,8-17-1,8-29 0,9-28 0</inkml:trace>
    </iact:actionData>
  </iact:action>
  <iact:action type="add" startTime="459563">
    <iact:property name="dataType"/>
    <iact:actionData xml:id="d130">
      <inkml:trace xmlns:inkml="http://www.w3.org/2003/InkML" xml:id="stk125" contextRef="#ctx0" brushRef="#br0">20954 15079 0,'0'0'3,"0"0"-2,0 0 8,0 0 1,0 0-2,87 57 2,-21-28 0,12 0-1</inkml:trace>
    </iact:actionData>
  </iact:action>
  <iact:action type="add" startTime="459740">
    <iact:property name="dataType"/>
    <iact:actionData xml:id="d131">
      <inkml:trace xmlns:inkml="http://www.w3.org/2003/InkML" xml:id="stk126" contextRef="#ctx0" brushRef="#br0">21992 15178 0,'0'0'5,"0"0"4,0 0 0,0 0 0</inkml:trace>
    </iact:actionData>
  </iact:action>
  <iact:action type="add" startTime="459878">
    <iact:property name="dataType"/>
    <iact:actionData xml:id="d132">
      <inkml:trace xmlns:inkml="http://www.w3.org/2003/InkML" xml:id="stk127" contextRef="#ctx0" brushRef="#br0">22737 15058 0,'0'0'7,"0"0"1,-13 58 2,9-33 0,4-13-1</inkml:trace>
    </iact:actionData>
  </iact:action>
  <iact:action type="add" startTime="460025">
    <iact:property name="dataType"/>
    <iact:actionData xml:id="d133">
      <inkml:trace xmlns:inkml="http://www.w3.org/2003/InkML" xml:id="stk128" contextRef="#ctx0" brushRef="#br0">23213 15124 0,'0'0'8,"0"0"2,20 54-1</inkml:trace>
    </iact:actionData>
  </iact:action>
  <iact:action type="add" startTime="460204">
    <iact:property name="dataType"/>
    <iact:actionData xml:id="d134">
      <inkml:trace xmlns:inkml="http://www.w3.org/2003/InkML" xml:id="stk129" contextRef="#ctx0" brushRef="#br0">24123 14619 0,'0'0'6,"0"0"4,0 0-1,0 0 1,-62-21-1,20 17 0,-11 0 1,-5 4-1,-4 8 1,0 9-1,-5 16 0,5 17 2,9 3-3,7 5 2,13 5-1,12 3 2,17 17-4,17 28 2,36 51 1,34 24-1,4-24 1,-4-34-1,-30-41 0,-24-33 0,-16-21 1,-21-4-1,-34 8 1,-57 9 0,-79 12-1,-33 4 0,29-21 0,62-28 1,33-34-1</inkml:trace>
    </iact:actionData>
  </iact:action>
  <iact:action type="add" startTime="460718">
    <iact:property name="dataType"/>
    <iact:actionData xml:id="d135">
      <inkml:trace xmlns:inkml="http://www.w3.org/2003/InkML" xml:id="stk130" contextRef="#ctx0" brushRef="#br0">23862 14014 0,'0'0'4</inkml:trace>
    </iact:actionData>
  </iact:action>
  <iact:action type="add" startTime="461163">
    <iact:property name="dataType"/>
    <iact:actionData xml:id="d136">
      <inkml:trace xmlns:inkml="http://www.w3.org/2003/InkML" xml:id="stk131" contextRef="#ctx0" brushRef="#br0">24276 15228 0,'0'0'7,"0"0"2,41 29 0,34 20 1,45 22-1,8-9 0,-16-21 2,-38-24-2,-32-17 0</inkml:trace>
    </iact:actionData>
  </iact:action>
  <iact:action type="add" startTime="461348">
    <iact:property name="dataType"/>
    <iact:actionData xml:id="d137">
      <inkml:trace xmlns:inkml="http://www.w3.org/2003/InkML" xml:id="stk132" contextRef="#ctx0" brushRef="#br0">24864 15940 0,'0'0'8,"0"0"1,0 0 1,0 0-1</inkml:trace>
    </iact:actionData>
  </iact:action>
  <iact:action type="add" startTime="461619">
    <iact:property name="dataType"/>
    <iact:actionData xml:id="d138">
      <inkml:trace xmlns:inkml="http://www.w3.org/2003/InkML" xml:id="stk133" contextRef="#ctx0" brushRef="#br0">23556 13899 0,'0'0'7,"0"0"3,17 62-1,12 66 1,20 129 0,17 115-2,-8 71 2,-25-25-1,-4-41 1,-20-50-1,-1-66 1,0-50-1,1-45 0,3-42 1,5-41-1,-5-58 0,0-42 0</inkml:trace>
    </iact:actionData>
  </iact:action>
  <iact:action type="add" startTime="461918">
    <iact:property name="dataType"/>
    <iact:actionData xml:id="d139">
      <inkml:trace xmlns:inkml="http://www.w3.org/2003/InkML" xml:id="stk134" contextRef="#ctx0" brushRef="#br0">24235 14135 0,'0'0'7,"0"0"2,0 0 1,0 0-1,-5 49 1,-11 13-1,-34 71 1,-41 103 0,-45 87-2,-17-4 2,0-9-1,16-37 1,29-49-1,34-34 0,33-53 0,28-50 1,26-42-1</inkml:trace>
    </iact:actionData>
  </iact:action>
  <iact:action type="add" startTime="462590">
    <iact:property name="dataType"/>
    <iact:actionData xml:id="d140">
      <inkml:trace xmlns:inkml="http://www.w3.org/2003/InkML" xml:id="stk135" contextRef="#ctx0" brushRef="#br0">24566 15252 0,'0'0'5,"0"0"4,0 0 0,0 0 1,0 0-1,0 0 1,41 54-1</inkml:trace>
    </iact:actionData>
  </iact:action>
  <iact:action type="add" startTime="462764">
    <iact:property name="dataType"/>
    <iact:actionData xml:id="d141">
      <inkml:trace xmlns:inkml="http://www.w3.org/2003/InkML" xml:id="stk136" contextRef="#ctx0" brushRef="#br0">25099 15596 0,'0'0'7</inkml:trace>
    </iact:actionData>
  </iact:action>
  <iact:action type="add" startTime="468357">
    <iact:property name="dataType"/>
    <iact:actionData xml:id="d142">
      <inkml:trace xmlns:inkml="http://www.w3.org/2003/InkML" xml:id="stk137" contextRef="#ctx0" brushRef="#br0">20763 10487 0,'0'0'4,"0"0"-4,0 0 11,0 0 0,0 0-5,0 0 3,0 0 1,0 0-1,0 0 1,0 0-1,38 41 0,-34-37 1,0-4-1,0 0 0,0 0 0,0 5 1,0-5 0,1 0-1,-1 0 0,0 0 1,0 0-1,0 0 0,0 0 1,0 0-1,5 0 1,-9 0-2,4 0 2,0 0-1,0 0 1,4 0-1,1 4 1,3 0-2,0 0 2,5 4-1,4 1 1,4-1-1,3 4 0,1 1 1,9 3-1,-13-3 0,8-1 1,-4 1-1,0-1 3,-1 0-5,1 1 3,-4-1 1,4-3-4,0-1 3,0 0-1,0 0 2,0 1-3,4-1 1,4 0 0,5 0 1,-5 1-1,0-1 1,1 0-1,-5-4 0,0 1 1,0-1-1,0 0 0,0 0 2,4 0-3,5 0 3,-1 0-4,4 5 3,1-1-1,-5 4 0,1 1 1,-5-1 0,-4 1-2,0-1 4,0 1-6,0-1 5,-4 0-3,0-3 2,-4-1-1,0 0 0,0-4 0,0 0 1,4 1 0,4 3-2,8 0 3,9 0-3,3 1 3,5 3-2,4 1 2,-12-1-4,-4-4 2,-5 5 1,-4-5-1,-4 0 3,5 1-6,-14-1 4,1 0-1,4 5 1,0-1 2,8 0-4,5 5-1,12 0 3,8-1-1,8 1 1,0-5-1,-4-4 0,-8-4 0,-8 1 4,-13-5-6,-4 0 2,-4 4 0,-4 0 2,0 0-4,8 4 3,8 1 2,1 3-5,7 5 3,9-1-1,4-3 0,1-1 1,-1-8 0,-5 0-2,-7-4 1,0 0 1,-5 0-2,-3 0 2,-1 4-1,5 1 1,-9 3-1,12 0 0,5 5 1,8-1-1,9 0 1,-1 1-1,-8-9 0,0-8 0,21-17 1,33-33-1</inkml:trace>
    </iact:actionData>
  </iact:action>
  <iact:action type="add" startTime="469967">
    <iact:property name="dataType"/>
    <iact:actionData xml:id="d143">
      <inkml:trace xmlns:inkml="http://www.w3.org/2003/InkML" xml:id="stk138" contextRef="#ctx0" brushRef="#br0">22724 11004 0,'0'0'7,"0"0"5,0 0-5,0 0 2,50 17 1,33-5 0,49-3-1,34-5 0,8-4 2,8-4-3,0 8 2,8 4-1,4 9 1,26 16-1,3 8 0,-20-3 1,-13-5-1,-49-13 0,-46-3 1,-33-5-1,-21-8 0,-7-8 1</inkml:trace>
    </iact:actionData>
  </iact:action>
  <iact:action type="add" startTime="473004">
    <iact:property name="dataType"/>
    <iact:actionData xml:id="d144">
      <inkml:trace xmlns:inkml="http://www.w3.org/2003/InkML" xml:id="stk139" contextRef="#ctx0" brushRef="#br0">21703 10582 0,'0'0'3,"0"0"-2,0 0 7,45-21 2,-4 5-1</inkml:trace>
    </iact:actionData>
  </iact:action>
  <iact:action type="add" startTime="473198">
    <iact:property name="dataType"/>
    <iact:actionData xml:id="d145">
      <inkml:trace xmlns:inkml="http://www.w3.org/2003/InkML" xml:id="stk140" contextRef="#ctx0" brushRef="#br0">23945 10731 0,'0'0'5,"0"0"4</inkml:trace>
    </iact:actionData>
  </iact:action>
  <iact:action type="add" startTime="473765">
    <iact:property name="dataType"/>
    <iact:actionData xml:id="d146">
      <inkml:trace xmlns:inkml="http://www.w3.org/2003/InkML" xml:id="stk141" contextRef="#ctx0" brushRef="#br0">24652 10893 0,'0'0'6,"0"0"2</inkml:trace>
    </iact:actionData>
  </iact:action>
  <iact:action type="add" startTime="474044">
    <iact:property name="dataType"/>
    <iact:actionData xml:id="d147">
      <inkml:trace xmlns:inkml="http://www.w3.org/2003/InkML" xml:id="stk142" contextRef="#ctx0" brushRef="#br0">23358 10760 0,'0'0'5,"0"0"4</inkml:trace>
    </iact:actionData>
  </iact:action>
  <iact:action type="add" startTime="477440">
    <iact:property name="dataType"/>
    <iact:actionData xml:id="d148">
      <inkml:trace xmlns:inkml="http://www.w3.org/2003/InkML" xml:id="stk143" contextRef="#ctx0" brushRef="#br0">23622 14019 0,'0'0'2,"0"0"-1,0 0 11,0 0-3,0 0-1,0 0 1,0 0 1,0 0-1,21 62 0,-17 49 1,13 113-1,7 99 2,1 17-3,4-42 2,-4-58-1,0-46 0,0-45 0,-5-37 1,-3-33 0,0-17-1,-5-17 1,0-24-2,1-25 1</inkml:trace>
    </iact:actionData>
  </iact:action>
  <iact:action type="add" startTime="477735">
    <iact:property name="dataType"/>
    <iact:actionData xml:id="d149">
      <inkml:trace xmlns:inkml="http://www.w3.org/2003/InkML" xml:id="stk144" contextRef="#ctx0" brushRef="#br0">24462 14089 0,'0'0'7,"0"0"3,0 0 0,0 0-1,-25 50 0,-12 8 0,-33 53 1,-34 51 1,-28 41-2,16 8 0,0-16 1,17-9-1,24-16 1,18-13-2</inkml:trace>
    </iact:actionData>
  </iact:action>
  <iact:action type="add" startTime="478723">
    <iact:property name="dataType"/>
    <iact:actionData xml:id="d150">
      <inkml:trace xmlns:inkml="http://www.w3.org/2003/InkML" xml:id="stk145" contextRef="#ctx0" brushRef="#br0">23643 13923 0,'0'0'6,"0"0"4,0 0 0,0 58-2,-4 62 2,4 112-1,0 83 2,-4 12 0,4-41-2,4-67 0,8-57 1,5-46-1,3-34 2,1-24-3,-8-33 3,-5-25-4,-8 0 0,0 0 2,0-178 1,-17 4 0,-8-12-1,5 20 0,3 42 0,9 41 0,4 29 1,0 17 0,0 12-1,-1 9 0,1 8 0,0 12 0,4 20 1,0 59 0,8 75 0,13 40-1,-4-28 1,-1-46-1,-3-45 0,-5-29 4,-4-21-6,-4-17 2,-4-12 0,4 0 1,-29-95-2,4-75 2,0-70-1,9 4 1,12 54 6,-5 58-13,9 45 7,-8 33-1,8 17 0,0 17 0,0 16 2,0-4-4,41 166 2,21 95 1,21 33-1,-4-58 2,-5-58-3</inkml:trace>
    </iact:actionData>
  </iact:action>
  <iact:action type="add" startTime="479682">
    <iact:property name="dataType"/>
    <iact:actionData xml:id="d151">
      <inkml:trace xmlns:inkml="http://www.w3.org/2003/InkML" xml:id="stk146" contextRef="#ctx0" brushRef="#br0">23262 16834 0,'0'0'7,"0"0"4,0 0-1,-49 12-3,-5 30 2,-45 65 1,-34 76 0,5 44 0,20 1-1,30-42 1,24-41 3,17-41-6,12-38 3,13-20-2,7-22 3,5-15-3,0-9-1,0 0 3,54-133 0,-4-53-1,12-38 0,4 13 1,-4 41 0,-4 63-2,-12 49 2,-13 29-1,-9 12 0,-7 13 0,4 12 1,12 17-1,21 42 1,16 53-1,0 58 0,-16 33 1,-17-4-1,-16-25 1,-13-41-1,-4-34 2,1-24-3,-1-37 1,-4-34 0</inkml:trace>
    </iact:actionData>
  </iact:action>
  <iact:action type="add" startTime="480159">
    <iact:property name="dataType"/>
    <iact:actionData xml:id="d152">
      <inkml:trace xmlns:inkml="http://www.w3.org/2003/InkML" xml:id="stk147" contextRef="#ctx0" brushRef="#br0">22534 17815 0,'0'0'7,"0"0"3,0 0-1,58 54 1,62-13-2,70 9 2,38-8-1,-13-13 1,-25-21-1</inkml:trace>
    </iact:actionData>
  </iact:action>
  <iact:action type="add" startTime="480375">
    <iact:property name="dataType"/>
    <iact:actionData xml:id="d153">
      <inkml:trace xmlns:inkml="http://www.w3.org/2003/InkML" xml:id="stk148" contextRef="#ctx0" brushRef="#br0">23999 17037 0,'0'0'5,"0"0"5,-17 58 0,5 41 0,-17 121-2,-29 90 3,-8-16-3,8-87 1,12-70 0</inkml:trace>
    </iact:actionData>
  </iact:action>
  <iact:action type="add" startTime="480524">
    <iact:property name="dataType"/>
    <iact:actionData xml:id="d154">
      <inkml:trace xmlns:inkml="http://www.w3.org/2003/InkML" xml:id="stk149" contextRef="#ctx0" brushRef="#br0">24102 17443 0,'-4'-58'5,"0"-33"4,-4 12 1,-1 25-1,1 17 1,0 16-1,4 9 0,4 8 1,4 4-1,-4 0 1,0 0-1,78 41 1,-44-12-1,-14 4 0,-20 4 0,-25 21 1,-41 33-1,-33 25 0,4-12 2,29-21-3,41-9 2,29 1 0,29 16-1,29 16 0,8-7 1,-8-26-1,-20-20 0,-13-17 0,-21-16 1,-16-8-1,-42-1 0,-41 4 1,-50 1-1,1-5 0</inkml:trace>
    </iact:actionData>
  </iact:action>
  <iact:action type="add" startTime="480940">
    <iact:property name="dataType"/>
    <iact:actionData xml:id="d155">
      <inkml:trace xmlns:inkml="http://www.w3.org/2003/InkML" xml:id="stk150" contextRef="#ctx0" brushRef="#br0">24963 17277 0,'0'0'9,"0"0"0,0 0 1,0 0-1,0 0 1,0 0-1,0 0 1,0 0-1,-75 66 0,17 17 1,-8 54-1,8 41 3,29 0-1,17-25-5,24-21 3,26-16 0,36-20 1,34-47-1,28-78 0,71-149 0</inkml:trace>
    </iact:actionData>
  </iact:action>
  <iact:action type="add" startTime="492229">
    <iact:property name="dataType"/>
    <iact:actionData xml:id="d156">
      <inkml:trace xmlns:inkml="http://www.w3.org/2003/InkML" xml:id="stk151" contextRef="#ctx0" brushRef="#br0">20577 11737 0,'0'0'3,"0"0"-3,0 0 10,0 0-1,0 0 0,0 0 1,0 0-1,0 0 1,0 0-1,0 0 0,-12-45 1,32 24-1,18-12 0,16-17 1,8-8-1,0-8 1,0 0-1,-21 4 2,0 0 0,-3-1-1,3 1-1,0 0 0,1 8 2,-5 9-3,-8 8 2,-8 8-1,-5 8-1,-8 9 3,1 3-6,-5 1 5,0 4-1,0-4 0,4-13 1</inkml:trace>
    </iact:actionData>
  </iact:action>
  <iact:action type="add" startTime="492626">
    <iact:property name="dataType"/>
    <iact:actionData xml:id="d157">
      <inkml:trace xmlns:inkml="http://www.w3.org/2003/InkML" xml:id="stk152" contextRef="#ctx0" brushRef="#br0">20677 10342 0,'0'0'9,"0"0"5,0 0-7,0 0 12,0 0-19,45 33 14,-4-20-10,-3-1 8,-5-4-6,-4-4 4,-4 1-3,-5-1 3,5 0-1,-4 0 0,12 4 0,4 1 1,4 3-1,5 0 2,-5 1-1,-8-5 1,-4 0-3,-8-4 3,-4 1-1,-5-1-4,0-4 3,1 4 1,-5 0-1,0 0 1,5 0-1,-9 0 0,8 1 3,1-1-5,-1 0 3,1 0 1,3 0-4,-3 0 2,3 0 1,1 1-1,-1-5 2,-3 0-3,-1 0 1,0 0 1,-3 0-2,-1 0 5,0 0-6,-4 0 3,1 0-2,3 0 1,-8 0 2,4 0-3,0 0 2,0 0-1,0 0 1,0 0-2,1 0 4,-1 0-4,0 4 1,-4 0 1,0 0-1,0 4 1,0-8-2,-8 58 3,-5 37-3,-7 55 1,-5 7 1,0-20 1,12-34-3,5-8 2,4 13-2</inkml:trace>
    </iact:actionData>
  </iact:action>
  <iact:action type="add" startTime="500446">
    <iact:property name="dataType"/>
    <iact:actionData xml:id="d158">
      <inkml:trace xmlns:inkml="http://www.w3.org/2003/InkML" xml:id="stk153" contextRef="#ctx0" brushRef="#br0">21024 8591 0,'0'0'3,"0"0"2,0 0 0,-4 54 5,-4 49 0,-1 96-1,-24 99 1,-4 58-1,-13-29 0,1-50 0,7-70 1,5-45-1,8-34 0,8-28 1,9-22-1,8-20 1,4-25-1,4-16 0</inkml:trace>
    </iact:actionData>
  </iact:action>
  <iact:action type="add" startTime="500779">
    <iact:property name="dataType"/>
    <iact:actionData xml:id="d159">
      <inkml:trace xmlns:inkml="http://www.w3.org/2003/InkML" xml:id="stk154" contextRef="#ctx0" brushRef="#br0">21434 8272 0,'0'0'6,"0"0"4,0 0-1,0 0 1,0 0-1,0 0 1,0 0-1,58 21 0,-9-5 1,38 13-1,45 4 0,51 9 2,32 3 0,-4-3-1,16 3-1,1-3 0,-1-9 2,-7 0-1,-5-4-4,-4 0 3,-13-4 1,-24-5-1,-21 1 2,-12-4-1,-9-1 0,5 5 0,-5 0-5,-20-1 5,-29 1 0,-25-5-1,-21-3 2,-12-5-4,-5 0 2,-3 1 0,-1-1 1,-7 0 1,-1 5-3,0-1 0,1 1 2,-1 3 1,0 5-3,-4 8 1,4 16 0,1 17 3,-1 38-4,-4 61 1,-12 88 1,-13 82-2,-16 50 2,-4-46 0,-5-82 2,5-59-6,12-65 4,8-42-2,9-25 2,-1-17 1,5-12 2</inkml:trace>
    </iact:actionData>
  </iact:action>
  <iact:action type="add" startTime="503265">
    <iact:property name="dataType"/>
    <iact:actionData xml:id="d160">
      <inkml:trace xmlns:inkml="http://www.w3.org/2003/InkML" xml:id="stk155" contextRef="#ctx0" brushRef="#br0">25033 12118 0,'0'0'6,"0"0"3,0 0 3,0 0-5,0 0 2,0 0 1,0 0-1,0 0 1,42 33-1,-38-33 0,0 0 1,-4 0-1,0 0 0,0 0 1,0 0-1,0 0 1,0 0-1,0 0 0,0 0 1,-137-12-1,46-5 0,-25-3 1,-16 7-1,-13 1 2,0-5-3,5 1 2,-9-1-1,-21 1 0,-16-1 1,-58-8-1,-33-8 1,-17-4-1,-12 4 0,53 12 0,30 4 1,20 1-1,34 3 1,3 1-1,21 4 0,29 4 1,21-5-1,4-7 0</inkml:trace>
    </iact:actionData>
  </iact:action>
  <iact:action type="add" startTime="503825">
    <iact:property name="dataType"/>
    <iact:actionData xml:id="d161">
      <inkml:trace xmlns:inkml="http://www.w3.org/2003/InkML" xml:id="stk156" contextRef="#ctx0" brushRef="#br0">22613 11083 0,'0'0'6,"0"0"3,0 0 1,-79 29-1,-12 17 1,-62 28-1,-46 21 1,1-8-1,16-12 0,20-17 1,26-8-1,24-5 0,25-4 1,29-12-1,21-8 1,12-4-1,9-5 0,12-4 1,-9 1-1,13 7 0,17 17 1,49 38-1,54 36 0,66 13 1,38 1-1,-5-18 0,-29-24 1,-33-25-1,-45-46 0,-21-29 0</inkml:trace>
    </iact:actionData>
  </iact:action>
  <iact:action type="add" startTime="507446">
    <iact:property name="dataType"/>
    <iact:actionData xml:id="d162">
      <inkml:trace xmlns:inkml="http://www.w3.org/2003/InkML" xml:id="stk157" contextRef="#ctx0" brushRef="#br0">4917 15087 0,'0'0'3,"0"0"-3,0 0 10,0 0 0,0 0-2,0 0 2,0 0 0,0 0-1,0 0 0,0 0 1,0 0-1,0 0 0,0 0 1,0 0-1,-58-8 0,34 3 1,-10-3-1,-11 4 0,-5 0 0,-3 0 1,-5 4-1,0 4 1,0 4 0,0 0-1,8 1 2,-8 3 0,9 5-3,-1-1 3,17 5-2,0 4 1,0 8-2,8 8 2,8 13-1,9 8 0,8 0 0,8 0 2,1-4 0,7-8-7,9-9 7,8-7-3,17-10 2,-1-7-2,18-9 2,7-8 0,25-20-1,38-34 0</inkml:trace>
    </iact:actionData>
  </iact:action>
  <iact:action type="add" startTime="508979">
    <iact:property name="dataType"/>
    <iact:actionData xml:id="d163">
      <inkml:trace xmlns:inkml="http://www.w3.org/2003/InkML" xml:id="stk158" contextRef="#ctx0" brushRef="#br0">4148 13791 0,'0'0'9,"0"0"-2,0 0 3,0 0-1,0 0 1,0 0 0,0 0-1,0 0 1,0 0-1,0 0 0,0 0 0,0 0 1,0 0-1,0 0 0,0 0 0,0 45 1,0 9-1,0 21 0,0 3 1,8-7-1,-8-9 1,8-12-1,-8-5 2,9-8 1,-9-3-3,8-5 0,-8-5 0,8-3 0,-8-4 3,8-1-5,-8 1 0,9 3 2,-9 1 1,8 4-1,-8-4 0,0-5 0,0 1 1,0-5-1,0-3 1,0-5 0,-8-4-2,8 0 1</inkml:trace>
    </iact:actionData>
  </iact:action>
  <iact:action type="add" startTime="509597">
    <iact:property name="dataType"/>
    <iact:actionData xml:id="d164">
      <inkml:trace xmlns:inkml="http://www.w3.org/2003/InkML" xml:id="stk159" contextRef="#ctx0" brushRef="#br0">4140 13422 0,'0'0'6,"0"0"3,0 0 2,0 0-3,0 0 0,16 46 2,-8-38-1,1 1 1,-1-5-1,8 0 1,-7 0-1,7-4 1,-7 0-1,7 0 0,1 0 0,-1 0 1,1 0-1,8 4 0,8 0 1,0 4-1,0 5 1,-4 3-1,-8 5 0,3 4 0,-7 4 1,-9 4-1,0 4 2,1-4-3,-9 1 2,0-5-1,0-5 0,0-3 1,0-4-1,0-5 0,0 1 1,0-5-1,0 0 0,0 0 1,0-3-2,0-1 2,0 0-1,8 0 1,-8 4-1,8 5 1,9 7-1,16 18 0,17 11 1,3 5-1,-3-4 0,-13-13 1,-12-8-1,-8-4 0,-13-9 1,-4 1-2,-13 8 2,-20 12 0,-16 9-1,-13-1 1,8-8-1,16-12 0,1-8 1,12-13-1,1-21 0,7-41 0</inkml:trace>
    </iact:actionData>
  </iact:action>
  <iact:action type="add" startTime="510558">
    <iact:property name="dataType"/>
    <iact:actionData xml:id="d165">
      <inkml:trace xmlns:inkml="http://www.w3.org/2003/InkML" xml:id="stk160" contextRef="#ctx0" brushRef="#br0">4222 12126 0,'0'0'5,"0"0"3,0 0 2,0 0-1,-25 75 1,-16 33-1,-25 45 1,-9 21 1,9-29-1,17-29 0,15-25 0,10-13-1,7-11 2,1-14-3,7-15 2,9-18-3,0-11 3,0-9-3,0-21 2,9-45 1,24-54-1,16-42 1,-7 38-1,-18 37 0,-7 25 1,-9 21-1,5 12 1,-9 8-1,4 4-1,0 5 3,1 8-3,7 8 2,17 17 0,17 24-1,0 25 0,-1 9 1,-7 4-1,7 4 0,-7 8 0,-1-4 0,-8-4 1,-8-12-1,-8-13 1,-9-17-1,0-12 1,-8-12-1,-8-13 1,0-8-2,8 0 2,-83-49 0,8-5-1,9-4 1,8 12-1,4 13 0,1 13 1,11 7-1,17 5 0,17 0 1,0 3-2,16-3 4,33-13-5,51-12 3,40-16 1,17-13-4,-25-13 3,-37 1-1</inkml:trace>
    </iact:actionData>
  </iact:action>
  <iact:action type="add" startTime="511479">
    <iact:property name="dataType"/>
    <iact:actionData xml:id="d166">
      <inkml:trace xmlns:inkml="http://www.w3.org/2003/InkML" xml:id="stk161" contextRef="#ctx0" brushRef="#br0">3411 12433 0,'0'0'8,"0"0"1,0 0 0,0 0 1,0 87-2,0 87 2,9 116 0,-9 70-1,0-25 0,8-45 1,0-21-1,0-29 0,17 9 1,-8-22-1,-9-65 0,0-67 1</inkml:trace>
    </iact:actionData>
  </iact:action>
  <iact:action type="add" startTime="511973">
    <iact:property name="dataType"/>
    <iact:actionData xml:id="d167">
      <inkml:trace xmlns:inkml="http://www.w3.org/2003/InkML" xml:id="stk162" contextRef="#ctx0" brushRef="#br0">5538 11754 0,'0'0'6,"0"0"6,0 0-5,0 0 2,0 0 1,0 0-1,-37 120 0,12 37 1,-8 79 0,-13 58 2,1 33-2,3 13-1,5-9 1,12-12-1,13-33 0,12-46-1,21-17 2,16-36-1,12-55 2,5-49-2</inkml:trace>
    </iact:actionData>
  </iact:action>
  <iact:action type="add" startTime="513183">
    <iact:property name="dataType"/>
    <iact:actionData xml:id="d168">
      <inkml:trace xmlns:inkml="http://www.w3.org/2003/InkML" xml:id="stk163" contextRef="#ctx0" brushRef="#br0">22058 10528 0,'0'0'7,"0"0"2,0 0 1,0 0-2,0 0 2,0 0-1,-49 9 1,24-9 0,-33 0-2,-50-13 1,-57-8 1,-58-20 1,-17-21-3,41 4 1,50 8 1,46 9-1,28 8 0,13-4 1,8-13-1,0-16 0,5-25 1,12-34-1,8-28 0,20-21 1,13-16-1,9 8 0,8 28 1,-1 34-1,1 33 0,-4 21 1,3 8-1,13-8 0,17-17 1,29-12-1,20-9 0,4 9 1,-3 17-1,-5 15 1,-17 14-1,-11 16 0,-14 8 0,-3 12 1,0 13-1,12 13 1,25 20-1,33 29 0,16 21 1,1 4-1,-22-9 0,-24-11 0,-16-5 1,-13 0-1,-8 8 1,0 9-1,-5 16 0,5 13 0,-4-1 1,-1-3-1,-11-9 1,-14 5-1,-7 11 0,-9 14 1,-4-5-1,-4-17 0,-4-12 1,-8 0-1,-5 5 0,-12 7 1,-8 5-1,-17 3 0,-28-3 0,-34-4 1,-29-13-1,-4-25 0,8-25 1,5-28-1,12-38 1,-1-45-1</inkml:trace>
    </iact:actionData>
  </iact:action>
  <iact:action type="add" startTime="516189">
    <iact:property name="dataType"/>
    <iact:actionData xml:id="d169">
      <inkml:trace xmlns:inkml="http://www.w3.org/2003/InkML" xml:id="stk164" contextRef="#ctx0" brushRef="#br0">3428 13460 0,'0'0'6,"0"0"4,0 0-1,0 0 1,0 0-1,0 0 0,0 0 0,0 0 1,0 0-1,0 0 0,0 0 1,0 0-1,50 0 1,-1-13-1,34-7 1,33-5 2,24 4-4,9 0 2,0 5-2,-8 3 2,-33 5-2,-1 0 2,1 4-1,20-5 1,25 1-1,8-4 1</inkml:trace>
    </iact:actionData>
  </iact:action>
  <iact:action type="add" startTime="529177">
    <iact:property name="dataType"/>
    <iact:actionData xml:id="d170">
      <inkml:trace xmlns:inkml="http://www.w3.org/2003/InkML" xml:id="stk165" contextRef="#ctx0" brushRef="#br0">23453 6856 0,'0'0'4,"0"0"-4,0 0 10,0 0 3,0 0-9,0 0 6,0 0 0,0 0-1,0 0 0,0 0 1,-42 41 0,34-32-1,4-1 0,0 0 1,0-4-1,-1 0 1,1 1-1,0-1 0,0 0 3,0 0-5,0 0 5,0-4-4,0 0 0,-1 0 2,1 0 1,0 4-3,-4 0 0,-21 9 2,-37 20 2,-54 37-5,-54 38 4,-12 16-3,4 13 2,24-13-1,18-12 0,20-9 1,29-16 0,16-12 0,17-13 0,13-12 0,12-17 0,16-8-1,1-9-3,16-12 2,0-4 2,0 0-1</inkml:trace>
    </iact:actionData>
  </iact:action>
  <iact:action type="add" startTime="529699">
    <iact:property name="dataType"/>
    <iact:actionData xml:id="d171">
      <inkml:trace xmlns:inkml="http://www.w3.org/2003/InkML" xml:id="stk166" contextRef="#ctx0" brushRef="#br0">23391 7059 0,'0'0'0,"0"0"4,0 0 6,0 0-1,0 0 1,0 0 0,-13 70-2,-7-8 2,-9 38-1,-5 40 1,-3 38 0,0 29-1,-4 21 0,8-4 1,8-26-1,12-36 0,5-46 1,4-37-1,0-26 0,0-20 1,-1-12-1,5-8 0,0-13 0,0 0 1,0 0-1,58-224 0,21 13 0</inkml:trace>
    </iact:actionData>
  </iact:action>
  <iact:action type="add" startTime="530027">
    <iact:property name="dataType"/>
    <iact:actionData xml:id="d172">
      <inkml:trace xmlns:inkml="http://www.w3.org/2003/InkML" xml:id="stk167" contextRef="#ctx0" brushRef="#br0">23668 7191 0,'0'0'5,"0"0"3,0 0 1,0 0 0,0 0 0,0 0 1,0 0-1,58 58 0,-33-25 1,8 13-1,8 16 1,13 17-1,12 12 3,13 4-5,3 4 3,1 1-1,-4 3 2,-17-8-3,-13-8 2,-15-25-1,-14-16 0,-3-13 0,-9-8 3,0-8-5,-4-5 2,-4-8 0,0 0 1</inkml:trace>
    </iact:actionData>
  </iact:action>
  <iact:action type="add" startTime="531931">
    <iact:property name="dataType"/>
    <iact:actionData xml:id="d173">
      <inkml:trace xmlns:inkml="http://www.w3.org/2003/InkML" xml:id="stk168" contextRef="#ctx0" brushRef="#br0">22505 18345 0,'0'0'6,"-66"29"3,25-4 2,12-4-1,0-5-2,12-3 1,9-5 1,4 0-1,4-4 0,0 1 1,4-1-1,4 0 0,5 4 1,7 5-1,18 3 0,15 5 1,26 4-1,33 8 1,28 0-1,22 0 2,16-4-3,4-4 2,-13 0-1,-20-5 1,-25 1-1,-8-9 0,4 5 1,13 8-1,-5 12 0,-4 5 0,-17-5 1,-3-4-1,3-8 0,-7-9 1,-26-3-1,-24-5 1,-13-4-1,-16-4 0,-5 0 0,-3 0 1,-5 0-1,-8-4 0,0 4 1,0 0-1,0 0 0,-182-103 1,-8 3-1,-38-24 0,-4 16 1,42 42-1,37 33 0,29 16 1,20 13-1,5 0 1,8 4 0,4 0-1,5 0 2,7 4-3,17 0 1,13 1 0,12-1 1,8 0-1,8-4 3,5 0-5,3 0 2,5 0-1,4 0 3,0 0-3,0 0 3,116 12-2,37 9 0,50-5 0,20-3 1,1-1 1,-26 1-2,-20-5-1,-33 0 1,-25-12 1,-25-21-1,-20-24 0</inkml:trace>
    </iact:actionData>
  </iact:action>
  <iact:action type="add" startTime="550259">
    <iact:property name="dataType"/>
    <iact:actionData xml:id="d174">
      <inkml:trace xmlns:inkml="http://www.w3.org/2003/InkML" xml:id="stk169" contextRef="#ctx0" brushRef="#br0">20581 12627 0,'0'0'4,"0"0"-4,0 0 9,0 0 1,0 0 0,0 0-1,-45 29 0,41-20 0,4-1 0,0-8 1,0 0 0,0 0-1,124 54 0,-25-38 1,17 1-1,-4 0 0,-13-5 2,-20-12-3,-9-8 2,-12-5-1,-17-7 1,-16-5-1</inkml:trace>
    </iact:actionData>
  </iact:action>
  <iact:action type="add" startTime="550535">
    <iact:property name="dataType"/>
    <iact:actionData xml:id="d175">
      <inkml:trace xmlns:inkml="http://www.w3.org/2003/InkML" xml:id="stk170" contextRef="#ctx0" brushRef="#br0">21045 12549 0,'0'0'8,"0"0"2,0 0-1,0 0 0,0 0 1,0 0-1,-50 54 1,21 28-1,-4 34 0,12 0 0,13-25 2,8-24-3,17-22 2,16-12-1</inkml:trace>
    </iact:actionData>
  </iact:action>
  <iact:action type="add" startTime="550779">
    <iact:property name="dataType"/>
    <iact:actionData xml:id="d176">
      <inkml:trace xmlns:inkml="http://www.w3.org/2003/InkML" xml:id="stk171" contextRef="#ctx0" brushRef="#br0">21740 12048 0,'0'0'7,"0"0"2,-29 70 1,25 1-1,8 40 1,4 34-1,-4 8 1,-8-8-1,0-16 1,-4-38-1,4-29 1,4-17-1,0-16 0,0-16 1,0-13-1,0 0 0,0 0 1,33-116-1,-13 46 1,-3 16-1,-5 16 0,-3 18 1,-1 7-1,4 9 0,17 8 1,42 21-1,40 29 0,26 16 1,-21-3-1,-46-14 0,-41-11 1,-37-1-1,-38 13 1,-57 21-1,-46 3 0,-4-24 1,29-25-1,33-41 0,8-50 1</inkml:trace>
    </iact:actionData>
  </iact:action>
  <iact:action type="remove" startTime="558498">
    <iact:property name="style" value="instant"/>
    <iact:actionData xml:id="d177" ref="#d165"/>
  </iact:action>
  <iact:action type="remove" startTime="558639">
    <iact:property name="style" value="instant"/>
    <iact:actionData xml:id="d178" ref="#d169"/>
  </iact:action>
  <iact:action type="remove" startTime="558791">
    <iact:property name="style" value="instant"/>
    <iact:actionData xml:id="d179" ref="#d164"/>
  </iact:action>
  <iact:action type="remove" startTime="558929">
    <iact:property name="style" value="instant"/>
    <iact:actionData xml:id="d180" ref="#d163"/>
  </iact:action>
  <iact:action type="remove" startTime="559074">
    <iact:property name="style" value="instant"/>
    <iact:actionData xml:id="d181" ref="#d162"/>
  </iact:action>
  <iact:action type="remove" startTime="559233">
    <iact:property name="style" value="instant"/>
    <iact:actionData xml:id="d182" ref="#d39"/>
  </iact:action>
  <iact:action type="add" startTime="558366">
    <iact:property name="dataType" value="strokeEraser"/>
    <iact:actionData xml:id="d183">
      <inkml:trace xmlns:inkml="http://www.w3.org/2003/InkML" xml:id="stk172" contextRef="#ctx0" brushRef="#br1">16119 17294 0,'0'0'4,"0"0"-3,0 0 7,-41-4 2,24 0-1,-8 0 1,9-5-1,-9 1 0,8 0 0,1-1 1,-1 5-1,9 4 1,0 9-1,-9 11 1,9 26-1,-9 24 136,9 30-140,-8 28-5,7 21 1,-7 12-1,-1 9 151,1-4-15,7-13-135,-7-8 139,8 0-138,-1 8-2,1 4 1,0 1 2,8 3-3,0-8 0,0 5 0,0-5 151,0-16-150,0 12 5,0 8-6,0 8 0,0 1 1,0 0-1,0-9 158,0-16-157,0-17-1,0-29 1,0-16-1,8-21 0,-8-8 3,0-13-3,0-8 0,0-8 1,0-5-1,0-4 0,0 1 0,0-5 0,0 0 0,0-3 1,8-1-1,-8-4 0,0 0 0,0 0 0,0 0 0,0 0 1,0-153 0,0 16-1,9-54 0,-9-32 0,8-17 1,-8-5-1,8 18 0,-8 24 1,8 25-1,-8 29 0,0 16 0,0 9 1,9-13-1,-9-7 2,8-5-2,9-5 1,-9 5-1,17 17 0,-1 12 1,10 20-1,-10 26 0,1 20 0,-8 21 0,-9 8 0,0 4 0,1 5 1,-1 3-1,8 5 0,-3 0 0,-1 4 0,-4 0 1,9-1 1,-9 5-2,1 5 0,-1 19 0,0 63 0,9 129 0,7 140 5,5 54-4,-12-46 0,-21-83 0,-4-53-1,-9-50 1,0-25 0,17-33-1,9-28 0,-9-26 1,8-17-1,4-15 2,-7-18-1,-5-16-1,0 0 0,20-87 0,9-91 0,8-83 1,1-57 17,-1-18-17,-8 42 9,-8-33-3,-9 50 2,-4 32 2,1 18-2,-9 57 0,-9 37-1,-7 38 2,-9 37-1,-12 25 1,-5 21 0,-3 20-2,-13 33 1,-25 71 2,0 87-2,9 74 0,16 34 1,25-30-1,0-4 1,16-16-2,-8-4 1,1 7 2,15-7-3,1-13 2,0-4-1,-1-37 0,9-38 0,9-41 1,-9-37 0,8-29-2,-8-21 2,8-12-1,-8-13 0,0-8 1,0 0-1,0 0 0,9-132 1,-1-30-1,-8-41 1,8 0-1</inkml:trace>
    </iact:actionData>
  </iact:action>
  <iact:action type="add" startTime="577881">
    <iact:property name="dataType"/>
    <iact:actionData xml:id="d184">
      <inkml:trace xmlns:inkml="http://www.w3.org/2003/InkML" xml:id="stk173" contextRef="#ctx0" brushRef="#br0">22737 795 0,'0'0'4,"0"0"-4,0 0 9,0 0 0,0 0 2,0 0-3,0 0 1,0 0 1,0 0-1,0 0 1,0 0-1,0 0 0,0 0 0,0 0 1,0 0-1,-33-42 1,12 17-1,-12 0 0,-12 9 1,-9-1-1,-8 9 0,-9 0 1,5-1-1,0 1 2,8 0-3,8 8 2,9-8-1,4 16 0,0 0 1,3 0-1,-3 17 0,0 0 1,4 0-1,0 8 0,4-8 1,12 8-1,-3-8 1,7-9-1,5 1-1,4 0 3,4-1-2,4 9 0,8 16 0,9 9 1,12 16 0,13 9-2,-5-9 2,9 0 0,-1-8-2,-3-8 2,-1 0-1,1-1 1,-1-7-1,1-1 0,-5-8 1,-8 9-1,-4-9 1,-4-8-1,-8-1 0,-1 1 0,-3-8 1,-1 8-1,0-9 1,-3 1-1,-1-1 0,-4 1 1,0-9-1,-4 1 1,-4 7-1,-12 1 0,-26 16 1,-32 8-1,-21 1 0,-5-18 0,5 1 1,8 0-1,9-8 1,-9-9-1,12 9 0,13-17 1,13 8-1,7-8 1,9 0-1,8 0 0,0-8 0,-4-17 1,0-33-1</inkml:trace>
    </iact:actionData>
  </iact:action>
  <iact:action type="add" startTime="586644">
    <iact:property name="dataType"/>
    <iact:actionData xml:id="d185">
      <inkml:trace xmlns:inkml="http://www.w3.org/2003/InkML" xml:id="stk174" contextRef="#ctx0" brushRef="#br0">21922 2658 0,'0'0'3,"0"0"-2,0 0 8,0 0 1,0 0-1,0 0 0,0 0 1,0 0-1,-42 0 0,30 0 1,0-9-1,-1 9 0,-7-8 0,3 8 1,5-8-1,-5 8 1,0-8-1,-3-1 0,-9 1 1,-8-17-1,-13-8 1,-8-8-1,0-17 2,8 0-3,-3 0 2,11-9-1,5-7 0,4-9 1,0 9-1,8-1 0,4 1 1,9-1-1,4-8 0,4-8 0,-1-17 1,-3 1-1,0 16 1,0 8-1,-1 17 1,5 8-2,0 16 2,4 1 0,0 8 0,0 0-1,4 8 1,0 0-1,0 0 0,5 0 0,3 0 0,9 1 1,12-9 0,17-1-1,16 1 1,12-16-1,1-1 0,-9 8 0,-8 1 0,-8 16 1,0 9 0,12 7 0,17 1 1,16 0-3,5-9 2,-9 1-3,-8-1 4,-5 17-1,1 0-2,12 0 0,9 8 2,-5-8 1,-12 0-2,-13 0-1,-12 9 1,-12-1 0,4 0 1,-13 9 0,9 8 3,0 0-8,3 8 5,1 0-2,-4 0 2,-5 0-1,-3-8 0,-13 8 0,4-8 1,-4 0 0,0 16-1,-5 17 1,-7 17-2,-13 16 3,-8 8-3,-8 9 1,-5 8 2,-4 8-3,-8 17 2,-4-9-1,0-16 0,0-17 1,0-16-1,0 0 0,0-17 1,8-8 1,4-8-3,9-17 3,-9 0-4,5 0 2,-1-8 2,1 0-3,-5 0 2,-4 0-1,-16-1 0,-30 1 0,-36 8 2,-50-8 1,-30 0-2,-11 0-6,-5 8 6,4-8 1,22 0-4,11 0 3</inkml:trace>
    </iact:actionData>
  </iact:action>
  <iact:action type="add" startTime="589985">
    <iact:property name="dataType"/>
    <iact:actionData xml:id="d186">
      <inkml:trace xmlns:inkml="http://www.w3.org/2003/InkML" xml:id="stk175" contextRef="#ctx0" brushRef="#br0">4487 15973 0,'0'0'7,"0"0"2,0 0 2,0 0-4,0 0 3,0 0-1,0 0 1,0 0-1,0 0 0,-8-46 0,-9 34 1,-8-5-1,1 1 0,-1 3 1,-8 1-1,8-1 0,-8 5 1,8 0-1,0 4 0,0 0 1,0 4-1,1 4 1,-1 4-1,0 4 0,0 5 1,0 0-1,9-1 0,7 1 1,1-1 0,0 1-2,8-1 2,0 5 0,0 8-1,8 4 0,-8 4 0,8 5 1,1 8 0,-1-1-2,9 1 2,7 0-1,5 3 1,9 1-1,20 8 0,16 9 0,9-1 1,-9 1-1,-16-14 1,-8-7-1,-17-8 1,-12-5-2,-5-8 3,-3 0-3,-1-4 1,-4-1 1,-4 1-1,-4-4 1,-8 4-1,-8 4 0,-13 4 1,-17 0-1,-12-4 0,-8 0 1,0-4-1,8-9 0,0-3 0,0-9 1,-8-8-1,-25-13 1,-9-24-1,-24-50 1,9-58-2</inkml:trace>
    </iact:actionData>
  </iact:action>
  <iact:action type="add" startTime="608864">
    <iact:property name="dataType"/>
    <iact:actionData xml:id="d187">
      <inkml:trace xmlns:inkml="http://www.w3.org/2003/InkML" xml:id="stk176" contextRef="#ctx0" brushRef="#br0">10068 786 0,'0'0'3,"0"0"-2,0 0 10,0 0-1,0 0-2,-20-49 1,-1 24 0,-16-8 0,-25 8 1,-21 0-1,-21 17 1,-15 16 0,-1 0-2,20 0 2,22-8-1,20 9 1,12-1-1,5 0 0,12 1 1,4-1-1,8 0 0,5 0 0,4 1 0,0-1 1,3 0 0,5-8-1,0 0 0,58 58 1,13-8-2,28 8 2,4 0-1,-12-8 1,-16-1-1,-13 1 0,-12-9 1,-13-8-1,-8-8 1,-9 8-1,-3-8 0,-9-8 0,-4 8 1,-4-9-1,-8 9 0,-17 8 1,-28 9-1,-30-1 1,-21-8-1,-3-8 0,7-9 1,18 1 0,20-9-1,16-8 3,9-8-5,4 0 3,8-17-2</inkml:trace>
    </iact:actionData>
  </iact:action>
  <iact:action type="add" startTime="610119">
    <iact:property name="dataType"/>
    <iact:actionData xml:id="d188">
      <inkml:trace xmlns:inkml="http://www.w3.org/2003/InkML" xml:id="stk177" contextRef="#ctx0" brushRef="#br0">15087 861 0,'0'0'9,"0"0"0,0 0 0,0 0-1,0 0 1,0 0 0,0 0 1,0 0-1,-25-66 0,-16 8 1,-25-17-1,-9 0 0,9 26 1,4 32 0,-4 34-1,-21 24 0,-17 42 1,22 0-1,28 8 0,29 0 1,17-16-1,8-9 1,4-17 2,8 1-4,5-8 1,-1-9 2,9-8-2,4-17 0,0 0 2,8-16-4,21-17 4,25-25-2,20-16 1,-12 0-2,-20 16 2,-22 17 0,-11 8-2,-9 9 8,-9-1-13,-3 9 7,-5 8-4,1 0 4,3 0-1,5 16 1,0 1-1,3 8 1,10 8 1,-10 0-4,1 0 6,-4-8-3,0-9-5,-1 1 6,-3-17-3,3 0 1,5-17 0,4 1 1,4-17-1,-4-9 2,-8 9 0,0 0-5,-1 0 4,1 16 0,0 1 0,-1 8 1,5 8-5,17 0 4,16 0-1,12 0 0,17 0 0,0-9 0,-5 1 1,-3 8-1,-13-8 1,0 8-1,-4 0 0,5 8 1,7-8-1,-4 8 1,-7-8-1,-18 9 1</inkml:trace>
    </iact:actionData>
  </iact:action>
  <iact:action type="add" startTime="610976">
    <iact:property name="dataType"/>
    <iact:actionData xml:id="d189">
      <inkml:trace xmlns:inkml="http://www.w3.org/2003/InkML" xml:id="stk178" contextRef="#ctx0" brushRef="#br0">16254 463 0,'0'0'10,"0"0"-3,0 0 3,0 0-1,0 0 0,-17 91 1,-4-8-1,-3 25 0,3 16 0,13-8 2,8 0-2,8-8 1,4-9-1,5-33 0,4-16 0</inkml:trace>
    </iact:actionData>
  </iact:action>
  <iact:action type="add" startTime="611219">
    <iact:property name="dataType"/>
    <iact:actionData xml:id="d190">
      <inkml:trace xmlns:inkml="http://www.w3.org/2003/InkML" xml:id="stk179" contextRef="#ctx0" brushRef="#br0">17582 41 0,'0'0'7,"0"0"3,-17 66-1,-16 58 0,-12 50 1,-5 8 0,13-32 1,16-59-2,9-17 0,3-24 1,5-17-1,0 0 0,0-16 3,0-1-5,4 1 2,0-9-1,0-8 1,0 0 1,0 0-1,0 0 0,0 0 1,0 0-1,0 0 0,0 0 1,95-83 0,-74 75-2,-5 0 2,-3 8-1,-5 8 0,0 9 1,-8-1-1,-12 17 1,-9 17-1,-16 16 0,-13 0 1,1-8-1,7-16 0,17-42 1,5-25-1</inkml:trace>
    </iact:actionData>
  </iact:action>
  <iact:action type="add" startTime="612272">
    <iact:property name="dataType"/>
    <iact:actionData xml:id="d191">
      <inkml:trace xmlns:inkml="http://www.w3.org/2003/InkML" xml:id="stk180" contextRef="#ctx0" brushRef="#br0">11161 1250 0,'0'0'8,"0"0"9,0 0-15,0 0 7,0 0-1,0 0 1,29-41 1,20-1-1,30 1 1,20-1-1,38 1 0,20 16 2,21 9-2,0 7 0,-9 9 0,-7-8 1,-5 8-1,-16 8 0,-26 1 1,-28-9-1,-16 8 0,-18-8 1,-11 8-1,-9-8 1,-8 8-1,-9-8 0,-12 0 0</inkml:trace>
    </iact:actionData>
  </iact:action>
  <iact:action type="add" startTime="612644">
    <iact:property name="dataType"/>
    <iact:actionData xml:id="d192">
      <inkml:trace xmlns:inkml="http://www.w3.org/2003/InkML" xml:id="stk181" contextRef="#ctx0" brushRef="#br0">11363 1639 0,'0'0'8,"0"0"2,0 0-1,112-25 0,37-8 1,54-25 0,-1 9-1,-32-1 0,-21 17 2,-17 16-2,5 1 0,4-1 0,-5 0 0,-16 9 2,-25 8-3,-16 0 2,-13 0-1,-16-8 0,-21-17 1,-9-8 0</inkml:trace>
    </iact:actionData>
  </iact:action>
  <iact:action type="add" startTime="612942">
    <iact:property name="dataType"/>
    <iact:actionData xml:id="d193">
      <inkml:trace xmlns:inkml="http://www.w3.org/2003/InkML" xml:id="stk182" contextRef="#ctx0" brushRef="#br0">12894 770 0,'0'0'0,"0"0"0,0 0 3,0 0-3,0 0 5,66 16 5,-20-7 0,12-1-1,0 0 0,4 0 1,8 9-1,9 8 1,-1 8-1,-3 8 1,-13 9-1,-25 16 0,-24-8 0,-26 8 1,-28 9-1,-30 8 1,-28 0-1,-21-9 0,-12 1 1,3-26-1,18-7 1,24-26-1</inkml:trace>
    </iact:actionData>
  </iact:action>
  <iact:action type="add" startTime="613419">
    <iact:property name="dataType"/>
    <iact:actionData xml:id="d194">
      <inkml:trace xmlns:inkml="http://www.w3.org/2003/InkML" xml:id="stk183" contextRef="#ctx0" brushRef="#br0">11876 157 0,'0'0'7,"0"0"2,0 0 1,108 33-1,20 17 1,17 16-1,-17 0 2,-24-8-3,-22 0 2,-15-8-1,-14-1 0,-11 1 1,-9-8-1,-4-1 0,-8 0 0,-5-16 1,-8 0-1,1-17 0,-9-8 0</inkml:trace>
    </iact:actionData>
  </iact:action>
  <iact:action type="add" startTime="613670">
    <iact:property name="dataType"/>
    <iact:actionData xml:id="d195">
      <inkml:trace xmlns:inkml="http://www.w3.org/2003/InkML" xml:id="stk184" contextRef="#ctx0" brushRef="#br0">12936 223 0,'0'0'8,"0"0"2,0 0 0,0 0 2,0 0 1,0 0-9,-38 58 6,-28 8 3,-37 17-8,-21 8 4,-25 0-1,8 0 1,25-24 0,29-9 1,25 0-1,29-17 0,16-16 1</inkml:trace>
    </iact:actionData>
  </iact:action>
  <iact:action type="add" startTime="613931">
    <iact:property name="dataType"/>
    <iact:actionData xml:id="d196">
      <inkml:trace xmlns:inkml="http://www.w3.org/2003/InkML" xml:id="stk185" contextRef="#ctx0" brushRef="#br0">11483 803 0,'0'0'8,"42"0"5,69-33 6,146-50-19,90-33 7,-3-25 2,-92 34-1,-78 32 2,-50 17-1,-41 33 0,-29 25 1</inkml:trace>
    </iact:actionData>
  </iact:action>
  <iact:action type="add" startTime="615133">
    <iact:property name="dataType"/>
    <iact:actionData xml:id="d197">
      <inkml:trace xmlns:inkml="http://www.w3.org/2003/InkML" xml:id="stk186" contextRef="#ctx0" brushRef="#br0">12323 604 0,'0'0'7,"0"0"2,0 0 0,0 0-1,0 0 2,0 0 0,0 0-1,0 0 0,46-25 1,-38 17-1,0 8 0,5-8 1,-1 8-1,5 0 0,3 0 1,13 0-1,13 8 0,12 0 1,8 0-1,-4 1 1,-8-9-1,-4 0 1,-9 0-1,4 0 0,13-9 1,17-7-1</inkml:trace>
    </iact:actionData>
  </iact:action>
  <iact:action type="add" startTime="617143">
    <iact:property name="dataType"/>
    <iact:actionData xml:id="d198">
      <inkml:trace xmlns:inkml="http://www.w3.org/2003/InkML" xml:id="stk187" contextRef="#ctx0" brushRef="#br0">9332 1606 0,'0'0'7,"0"0"1,0 0 1,0 0 1,0 0-1,0 0 1,0 0-1,0 0 0,0 0 0,0 0 1,50-8-1,24-9 1,34 1-1,20 7 0,17-7 2,-1 7-1,-7-7 1,-34-1-3,-28 9 3,-21 8-3,-17-8 2</inkml:trace>
    </iact:actionData>
  </iact:action>
  <iact:action type="add" startTime="617749">
    <iact:property name="dataType"/>
    <iact:actionData xml:id="d199">
      <inkml:trace xmlns:inkml="http://www.w3.org/2003/InkML" xml:id="stk188" contextRef="#ctx0" brushRef="#br0">14404 1705 0,'0'0'5,"0"0"6,0 0-1,0 0-3,0 0 4,42-8-3,-5 0 2,17 0-1,20-1 1,25 1-2,30 8 2,53 8 1,33 1-3,46-18 1,32 1 1,-3-9-1,0-7 0,-9 7 1,-16-16-1,-17 8 0,-29 0 1,-12-8 0,4-17-2</inkml:trace>
    </iact:actionData>
  </iact:action>
  <iact:action type="add" startTime="625878">
    <iact:property name="dataType"/>
    <iact:actionData xml:id="d200">
      <inkml:trace xmlns:inkml="http://www.w3.org/2003/InkML" xml:id="stk189" contextRef="#ctx0" brushRef="#br0">4785 16213 0,'0'0'3,"0"0"2,0 0 1,0 0 3,0 0 0,0 0 1,0 0-1,0 0 1,0 0-1,0 0 0,0 0 1,-50-46-1,25 30 0,-3-5 0,-6-4 2,-3 5-3,-4-1 1,-1 0 1,-7 9-1,-9 16 1,-17 25 0,-32 58-1,-9 74 0,0 42 0,17 8 1,33-33-1,24-45 1,26-34-1,32-24 0,9-13 0,25-17 0,8-20 1,8-21-1,17-20 0,24-26 1,17-40-1,0-43 1,-16-32-1,-17-25 0,-29-4 1,-16 12-1,-22 29 0,-15 41 2,-9 38-3,-4 21 1,-5 11 1,1 10-1,0 3 1,-1 4-1,1 5 3,0-1-6,0 1 4,-1 4-1,1-1 0,4 5 1,0 4-1,0 0 0,4 0 1,0 0-1,-4 108 1,20 8-1,17 41 0,9 13 1,-1-9-1,-8-16 0,-4-25 1,-8-37 0,-9-29 0,-4-21-2,-4-12 2,1-9-1,-5-12 1,4-8-1</inkml:trace>
    </iact:actionData>
  </iact:action>
  <iact:action type="add" startTime="627050">
    <iact:property name="dataType"/>
    <iact:actionData xml:id="d201">
      <inkml:trace xmlns:inkml="http://www.w3.org/2003/InkML" xml:id="stk190" contextRef="#ctx0" brushRef="#br0">4404 12512 0,'0'0'7,"0"0"4,0 0-4,0 0 3,0 0-1,0 0 1,0 0 2,0 0-6,0 0 4,-58 41-1,17 17 1,-9 25-1,-8 16 0,9 21 2,-1 0-3,9 4 2,8-8-1,8-12 0,0-21 1,8-17 0,9-16-1,8-21 1,0-21-2,0-12 4,0 4-5,50-240 3</inkml:trace>
    </iact:actionData>
  </iact:action>
  <iact:action type="add" startTime="627406">
    <iact:property name="dataType"/>
    <iact:actionData xml:id="d202">
      <inkml:trace xmlns:inkml="http://www.w3.org/2003/InkML" xml:id="stk191" contextRef="#ctx0" brushRef="#br0">4413 11799 0,'0'0'0,"0"0"0,0 0 1,41 87-1,0 38 0,26 73 4,7 22 7,-4-26-2,-20-53 0,-17-46 1,-12-20 0,-13-13-2,-4-12 1,-4-9 1</inkml:trace>
    </iact:actionData>
  </iact:action>
  <iact:action type="add" startTime="627600">
    <iact:property name="dataType"/>
    <iact:actionData xml:id="d203">
      <inkml:trace xmlns:inkml="http://www.w3.org/2003/InkML" xml:id="stk192" contextRef="#ctx0" brushRef="#br0">4040 13141 0,'0'0'1,"0"0"-1,0 0 0,0 0 6,108-21 3,32-8 1,34-12 0,-8-5 0,-26 1-2</inkml:trace>
    </iact:actionData>
  </iact:action>
  <iact:action type="add" startTime="627834">
    <iact:property name="dataType"/>
    <iact:actionData xml:id="d204">
      <inkml:trace xmlns:inkml="http://www.w3.org/2003/InkML" xml:id="stk193" contextRef="#ctx0" brushRef="#br0">3916 14106 0,'0'0'6,"-33"78"4,16 63-1,17 83 2,17 28 0,8-49-1,-9-83-1,-7-62 0,-9-37 0,0-21 0,0 0-1,0 0 0,-42-141 2,34 17 0,8-9-1,8 1 0,25 16 0,17 4 1,24 9-1,34 3 0,8 5 1,0 16-1,-33 25 1,-26 17-1,-23 21 0,-18 11 1,-16 10-1,0-5 0,-66 62 1,-17 12-1,9 5 0,24-25 1,33-25-1,26-13 0,24-3 0,41-5 1,42-12-1,25-4 1,-13-9-1,-37 5 1,-41 7-1,-34 10-1,-16 11 2,-25 30 0,-61 65-1,-55 51 0,-8-13 1,17-54-1</inkml:trace>
    </iact:actionData>
  </iact:action>
  <iact:action type="add" startTime="628411">
    <iact:property name="dataType"/>
    <iact:actionData xml:id="d205">
      <inkml:trace xmlns:inkml="http://www.w3.org/2003/InkML" xml:id="stk194" contextRef="#ctx0" brushRef="#br0">5141 14747 0,'0'0'8,"0"0"1,0 0 0,-50 17 1,-4-1-1,-41 18 1,-29 19-1,-12 14 2,7 24-2,13 25 0,34 4 2,40-4-3,34-25 1,25-29 0,24-13 2,50-15-3,66-43 1,100-69 2,94-117-3</inkml:trace>
    </iact:actionData>
  </iact:action>
  <iact:action type="add" startTime="629947">
    <iact:property name="dataType"/>
    <iact:actionData xml:id="d206">
      <inkml:trace xmlns:inkml="http://www.w3.org/2003/InkML" xml:id="stk195" contextRef="#ctx0" brushRef="#br0">12042 4115 0,'0'0'7,"0"0"2,0 0 1,29 41-1,25 34 1,32 66-1,18 62 1,-17 4-1,-25-38 0,-25-36 1,0-34-1,-4-28 0,1-34 1</inkml:trace>
    </iact:actionData>
  </iact:action>
  <iact:action type="add" startTime="640769">
    <iact:property name="dataType"/>
    <iact:actionData xml:id="d207">
      <inkml:trace xmlns:inkml="http://www.w3.org/2003/InkML" xml:id="stk196" contextRef="#ctx0" brushRef="#br0">7147 10603 0,'0'0'3,"0"0"-2,0 0 8,0 0 0,0 0 1,0 0-1,71-25 0,-26 13 1,1-1-1,-1 5 1,-20 4-1,0 0 1,0-1-1,0 1 1,3 0-2,18-4 2,16-9 1,25-16 3,12-4-10,5-4 6,-22-1-2,-3 5 2,-4 0-1,3-5 1,9 1-1,12-9 0,21-4 1,9-12-1,-1-8 1,-25 3-1,-28 17 1,-26 17-1</inkml:trace>
    </iact:actionData>
  </iact:action>
  <iact:action type="add" startTime="641335">
    <iact:property name="dataType"/>
    <iact:actionData xml:id="d208">
      <inkml:trace xmlns:inkml="http://www.w3.org/2003/InkML" xml:id="stk197" contextRef="#ctx0" brushRef="#br0">7644 11054 0,'0'0'8,"0"0"2,0 0-2,0 0 1,62-54 0,21 5 1,45-18-1,25-11 2,12-9 0,-3-8-1,-13-1-1,-13 1 0,-20 12 2,-25 13-3,-20 4 2,-14-1-2,-15-7 2,-17-9-1</inkml:trace>
    </iact:actionData>
  </iact:action>
  <iact:action type="add" startTime="642479">
    <iact:property name="dataType"/>
    <iact:actionData xml:id="d209">
      <inkml:trace xmlns:inkml="http://www.w3.org/2003/InkML" xml:id="stk198" contextRef="#ctx0" brushRef="#br0">8376 9845 0,'0'0'7,"0"0"3,46-8 1,45-17-4,70-29 3,38-16 1,-21 4 0,-46 20 1,-37 17-6,-33 8 4,-20 9 1,-18 4-4,-7 4 3,-5-1-4,-3 5 3,-1 0 1,-4 0-1,4 5 1,1 11-1,-5 30 1,-13 36-1,-20 72 0,-24 44 1,-9-3-1,-5-21 0,5-46 0</inkml:trace>
    </iact:actionData>
  </iact:action>
  <iact:action type="add" startTime="643560">
    <iact:property name="dataType"/>
    <iact:actionData xml:id="d210">
      <inkml:trace xmlns:inkml="http://www.w3.org/2003/InkML" xml:id="stk199" contextRef="#ctx0" brushRef="#br0">7214 9390 0,'0'0'7,"0"0"2,0 0 2,0 0-4,0 0 3,-9 45-1,-11 34 1,-26 62-1,-28 37 2,-1-8-3,13-26 1,12-28 1,9-29 0,8-20-1,4-18 0,4-12 0</inkml:trace>
    </iact:actionData>
  </iact:action>
  <iact:action type="add" startTime="643801">
    <iact:property name="dataType"/>
    <iact:actionData xml:id="d211">
      <inkml:trace xmlns:inkml="http://www.w3.org/2003/InkML" xml:id="stk200" contextRef="#ctx0" brushRef="#br0">6490 9452 0,'0'0'8,"0"0"2,0 0-1,0 0 0,0 0 1,95 87-1,-13 29 0,26 49 2,0 18-2,-9-14 0,-16-32 2,-25-38-2,-17-41 0,-16-21 2,-9-12-1,-7-12 1,-5-5-5,-8-8 3,4 0 3</inkml:trace>
    </iact:actionData>
  </iact:action>
  <iact:action type="add" startTime="644087">
    <iact:property name="dataType"/>
    <iact:actionData xml:id="d212">
      <inkml:trace xmlns:inkml="http://www.w3.org/2003/InkML" xml:id="stk201" contextRef="#ctx0" brushRef="#br0">6295 10077 0,'0'0'1,"0"0"-1,0 0 0,0 0 0,50-17 1,70-24 9,99-42 0,33-16 0,-12-13-1,-41 0 0</inkml:trace>
    </iact:actionData>
  </iact:action>
  <iact:action type="add" startTime="648996">
    <iact:property name="dataType"/>
    <iact:actionData xml:id="d213">
      <inkml:trace xmlns:inkml="http://www.w3.org/2003/InkML" xml:id="stk202" contextRef="#ctx0" brushRef="#br0">11367 4931 0,'0'0'3,"0"0"-2,0 0 11,0 0-6,0 0 5,42-4-3,3-9 2,9-3-1,0-1 0,-4 0 1,-5 5-1,5 0 1,12-1-2,16 1 4,22-5-4,7 1 2,-12-1-1,-20 0 0,-13 1 1,-4-1-2,-4 5 2,12-5-1,12 5 1,13 0-1,1 3 0,-10 1 1,-7 0-1,-13-1 1,-4 1-1,0 0 0,4 4 1,20 0-1,18-1 1,3 5-1,5 0 1,-21-4-2,0-4 2,-9 0-1,21-5 1,5 5-1,3 4 0,-7 0 1,-18 4-1,-7-4 0,-13-1 3,0 1-3,-4-4 0,-8 0 1,-5 4-1,-8-1 2,-8 1-3,-8 0 1,-4 0 0,-5 0-1,0 4 2,-7 0-2,-1 0 2,0 0-1,0 0 1,0 0-1,0 0 0,-4 0 0,0 0 1,0 0-1,0 0 0,0 0 1,0 0-1,0 0 1,0 0-1,0 0 0,-103 0 1,32 0 0,-15 0-1,-18 4 0,1 4 1,-1 1-1,9 3 0,0 0 1,-8-3-1,-13 3 0,-17 5 1,-3 3-1,-5 14 0,-12-1 1,4 0-1,4-12 0,17-5 0,25-4 1,12 1-1,4 3 1,-9 1-1,-3-5 0,0-12 1,0-16-1</inkml:trace>
    </iact:actionData>
  </iact:action>
  <iact:action type="add" startTime="655352">
    <iact:property name="dataType"/>
    <iact:actionData xml:id="d214">
      <inkml:trace xmlns:inkml="http://www.w3.org/2003/InkML" xml:id="stk203" contextRef="#ctx0" brushRef="#br0">12716 3370 0,'0'0'3</inkml:trace>
    </iact:actionData>
  </iact:action>
  <iact:action type="add" startTime="655508">
    <iact:property name="dataType"/>
    <iact:actionData xml:id="d215">
      <inkml:trace xmlns:inkml="http://www.w3.org/2003/InkML" xml:id="stk204" contextRef="#ctx0" brushRef="#br0">12307 3477 0,'0'0'6,"0"0"3,0 0 2,0 0-2,0 0 0,0 0 0,-9 50 1,5-17-1,4 0 1,9 25-1,3 25 0,0 41 1,1 17-1,-1 16 0,5 1 1,8-13-1,-5-5 1,-7-15-1,-5-18 0,-4-16 1,-4-20-1,0-13 0,4-13 0,-4-7 1,4-9-1,0-5 1,-4-3-1,0-9 0,0-3 0,0-1 1,0-4-1,0 0 1,0-8-1,0 4 0,-16-91 1,-13-46 0,-21-36-1,-3 3 0,7 25 1,13 25-1,0 4 1,4 17-2,4 16 2,0 16-1,9 26 1,3 8-1,9 8 0,-4 9 0,8 7 1,0 9-1,8 0 0,-8 0 1,0 0-1,50 124 1,-9-16-1,9 25 0,8 12 1,-5 4-1,-11-9 1,-13-20-1,-13-24 1,-3-26-1,-5-20 0,0-17 0,-4-8 1,1-9-1,3-3 0,-8-5 0,0 0 1,0-4-1,0 1 1,0-10-1,0 5 0,-21-70 1,-20-50-1,-25-42 0,-5 1 1,9 12-1,17 16 0,3 18 1,5 7-1,8 25 1,4 25-1,9 17 1,3 8-1,5 16 0,4 9 0,4 8 0,0 16 1,0-16-1,29 116 1,16 8-1,17 42 0,9 12 1,-5 8-1,-16-24 0,-9-38 0,-8-33 1,-8-25 0,-9-20-1,-3-13 2,-5-12 0,-4-5-5,0-7 7,1-5-7,-5 0 5,0-4-4,0 0 6,0 0-6,0 0 3,-25-95 1,-8-38-4,-13-37 3,-8-3 0,9 23 1,12 18-1,8 20-1,4 13-4,1 16 5,3 17 1,5 33-3,3 8 2,5 17-2,4 8 2,0 0-1,0 0-1,29 91 3,0-9-2,21 10 0,8 7 0,12 0 1,0-4-1,-3-12 1,-10-12-1</inkml:trace>
    </iact:actionData>
  </iact:action>
  <iact:action type="add" startTime="675363">
    <iact:property name="dataType"/>
    <iact:actionData xml:id="d216">
      <inkml:trace xmlns:inkml="http://www.w3.org/2003/InkML" xml:id="stk205" contextRef="#ctx0" brushRef="#br0">8384 5589 0,'0'0'4,"0"0"-4,0 0 9,0 0 0,0 0 0,0 0 1,0 0-1,0 0 1,0 0-1,0 0 0,0 0 0,-49 8 1,16-16-1,-21-4 1,-12-1-1,-9 1 0,1-1 1,8 1-1,8-1 2,4 1 0,8 4-2,5-1 0,0 1 1,3 4-1,-3 4 1,-9 4-1,-8 4 0,-12 9 2,-9 16-4,1 9 5,12 11-4,8 9 2,12 9-1,13 8 0,0 7 0,8 18 1,0 16 0,5 13-1,-1 7 1,4 9-2,-3 17 2,-1-5-1,5 1 0,3-17 1,13-13-2,-8 1 2,4-1-1,4-12 1,4-20-2,4-22 2,-8-16 1,4-16-2,0-9-3,1-8 3,-1-4 1,0-4-1,0-5 1,0 1-1,0-5 1,0 1-2,1 3 2,3 1 2,4 4-6,9-1 4,8 1 0,12 4 1,17-4-1,0-1 1,8-3-7,0-9 8,-3 0-4,-1 1 1,0-1 0,0 0 1,8 1 0,9-5-2,3-4 1,5-4 1,-4-5-1,-13 1 3,-16 0-6,-4 4 4,-13-1-1,-4 1 1,-12 0-1,-1 0 0,-3 0 0,0 4 1,-5 0-1,-4 0 0,1 0 1,-1 0-2,0 0 3,-4 0-2,0 0 0,1 0 1,3 0-1,-8 0 2,4 0-3,0 0 2,0 0-2,0-4 2,0 0-2,1-1 3,-1 1-2,0 0 3,0 0-5,0 0 1,-4 0 3,0 0-3,0-5 2,0-3 1,0-1-4,0-3 2,0-9 1,0-8 2,0-8-5,4-22 2,0-19 1,1-18 1,-1-7-3,0-5 1,-4 8-1,8 1 2,-4-5 0,5-12-1,3-12 1,0 7-1,-8 9 0,1 13 1,-1 8-1,0 4 0,0-5 0,0-3 1,0 0 1,-4 3-4,0 9 3,0 13-1,0 4 0,0 3 0,0 5 3,0 8-5,0 9 2,0 3 1,0 5-1,-4 4 1,0 0-1,0 4 0,-4 4 1,-1-4-1,-3 4 3,0 0-4,-1 1 0,-16 3 3,-4-4-1,-17 0 0,-16 0 0,-8 1 0,-5 3-5,5 4 4,12 9 1</inkml:trace>
    </iact:actionData>
  </iact:action>
  <iact:action type="add" startTime="678257">
    <iact:property name="dataType"/>
    <iact:actionData xml:id="d217">
      <inkml:trace xmlns:inkml="http://www.w3.org/2003/InkML" xml:id="stk206" contextRef="#ctx0" brushRef="#br0">13374 3867 0,'0'0'7,"0"0"2,0 0 1,0 0-1,0 0 1,0 0-1,0 0 1,0 0-1,0-42 0,-12 34 1,-9-9-1,-16 1 0,-21-9 1,-21 0-1,5 9 0,8-1 1,16 0-1,9 9 2,12 8-2,4-8 0,4 8 0,9 0 0,-5 0 1,9 0-1,0 0 1,-1 0-1,1 8 1,0 17-1,-1 33 0,1 25 0,8 16 1,4 9-1,13 8 0,8 8 1,4 0-1,-5-4 1,-11-20-1,-9-26 0,-4-20 1,0-17-1,-4-8 1,0-4-1,0-4 0,-1-1 1,1-3-1,4 0 0,0-5 0,0-4 1,0 1-1,0-1 0,0 0 1,0-4 0,0 0-1,0 0 1,0 1-1,0-1 0,0 0 1,4 0 0,1 0 0,-1 0-2,12 0 1,13 1 1,25-5-1,25 0 3,24 4-4,17 0 0,12-4 2,9-4-1,-17 0 0,-12-5 4,-25 1-7,-21 4 4,-12 0 0,-17 0-1,-8-1-1,-4 5 2,-9 0-1,-3 0 1,-1 0 0,1 0-2,-5-4 1,0 0 2,0 0-3,5 0 1,-1 0 3,1 0-4,3 0 1,5-5 0,0-3 3,3-1-4,5-3 1,0-5-1,0-4 1,-8 5 2,0-5-3,-5 0 2,-7-4 0,-5-4-1,-4 0 0,-4-9 2,-1-7-2,5-14-1,5-15 1,-1-22 0,-8-15 1,-13-1 2,-12 0-4,-4 16 0,0 34 1,4 8 1,12 25-1,-3 0 1,7 16 0,1 1-1,4-1 2,-1 1-4,1 7 6,0 1-6,-1 0 1,1-1 2,0 1-2,0 0 2,-5 0 1,-3-1-4,-30 1 2,-37 16 2,-86 9-3,-108 33 2,-38 24-1,5 1 0</inkml:trace>
    </iact:actionData>
  </iact:action>
  <iact:action type="add" startTime="682015">
    <iact:property name="dataType"/>
    <iact:actionData xml:id="d218">
      <inkml:trace xmlns:inkml="http://www.w3.org/2003/InkML" xml:id="stk207" contextRef="#ctx0" brushRef="#br0">8446 4914 0,'0'0'3,"0"0"-2,0 0 9,112-29 3,54-29-8,70-29 7,3 0-6,-40 17 3,-38 12 1,-32 12 0,-13 13-1,-1 8 1,-3 9-1,-8-1 0,-9 1 0</inkml:trace>
    </iact:actionData>
  </iact:action>
  <iact:action type="add" startTime="682283">
    <iact:property name="dataType"/>
    <iact:actionData xml:id="d219">
      <inkml:trace xmlns:inkml="http://www.w3.org/2003/InkML" xml:id="stk208" contextRef="#ctx0" brushRef="#br0">9009 5411 0,'0'0'6,"0"0"3,62-21 1,50-20-1,58-21 1,20-9 1,-4-3-3,-16-1 1,-9-3 0,-16-9 1,-21 0-1,-33 4 0,-21 4 1</inkml:trace>
    </iact:actionData>
  </iact:action>
  <iact:action type="add" startTime="682495">
    <iact:property name="dataType"/>
    <iact:actionData xml:id="d220">
      <inkml:trace xmlns:inkml="http://www.w3.org/2003/InkML" xml:id="stk209" contextRef="#ctx0" brushRef="#br0">9915 4330 0,'0'0'8,"0"0"2,0 0-1,54-8 0,41 0 1,58-9-1,5 1 1,-26 16-1,-25 0 1,-20 16-2,-12 26 2,-17 24 0,-21 33-1,-25 42 0,-36 58 1,-43 24-1,-11-28 0,-13-25 1,-13-38-1,-3-37 0,-5-24 0</inkml:trace>
    </iact:actionData>
  </iact:action>
  <iact:action type="add" startTime="682890">
    <iact:property name="dataType"/>
    <iact:actionData xml:id="d221">
      <inkml:trace xmlns:inkml="http://www.w3.org/2003/InkML" xml:id="stk210" contextRef="#ctx0" brushRef="#br0">8504 3643 0,'0'0'5,"0"0"5,79 41-2,62 34 1,70 57 2,8 26-3,-41-26 2,-50-24-1,-41-50 1,-29-17-1,-17-20 0,-8-4 0,-8-5 1,-4 0-1</inkml:trace>
    </iact:actionData>
  </iact:action>
  <iact:action type="add" startTime="683128">
    <iact:property name="dataType"/>
    <iact:actionData xml:id="d222">
      <inkml:trace xmlns:inkml="http://www.w3.org/2003/InkML" xml:id="stk211" contextRef="#ctx0" brushRef="#br0">9853 3660 0,'0'0'8,"0"0"1,-45 82 1,-50 84 0,-54 82 0,-13-16-1,42-74 0,21-38 1,8-17-2</inkml:trace>
    </iact:actionData>
  </iact:action>
  <iact:action type="add" startTime="683343">
    <iact:property name="dataType"/>
    <iact:actionData xml:id="d223">
      <inkml:trace xmlns:inkml="http://www.w3.org/2003/InkML" xml:id="stk212" contextRef="#ctx0" brushRef="#br0">8703 4529 0,'41'-8'8,"112"-46"1,265-116 1,228-153-1,20-74 0</inkml:trace>
    </iact:actionData>
  </iact:action>
  <iact:action type="add" startTime="685260">
    <iact:property name="dataType"/>
    <iact:actionData xml:id="d224">
      <inkml:trace xmlns:inkml="http://www.w3.org/2003/InkML" xml:id="stk213" contextRef="#ctx0" brushRef="#br0">8165 7862 0,'0'0'7,"0"0"2,0 0 2</inkml:trace>
    </iact:actionData>
  </iact:action>
  <iact:action type="remove" startTime="697204">
    <iact:property name="style" value="instant"/>
    <iact:actionData xml:id="d225" ref="#d92"/>
  </iact:action>
  <iact:action type="remove" startTime="697301">
    <iact:property name="style" value="instant"/>
    <iact:actionData xml:id="d226" ref="#d64"/>
  </iact:action>
  <iact:action type="remove" startTime="697357">
    <iact:property name="style" value="instant"/>
    <iact:actionData xml:id="d227" ref="#d74"/>
  </iact:action>
  <iact:action type="remove" startTime="697357">
    <iact:property name="style" value="instant"/>
    <iact:actionData xml:id="d228" ref="#d76"/>
  </iact:action>
  <iact:action type="remove" startTime="697401">
    <iact:property name="style" value="instant"/>
    <iact:actionData xml:id="d229" ref="#d98"/>
  </iact:action>
  <iact:action type="remove" startTime="697447">
    <iact:property name="style" value="instant"/>
    <iact:actionData xml:id="d230" ref="#d99"/>
  </iact:action>
  <iact:action type="remove" startTime="697447">
    <iact:property name="style" value="instant"/>
    <iact:actionData xml:id="d231" ref="#d77"/>
  </iact:action>
  <iact:action type="remove" startTime="697501">
    <iact:property name="style" value="instant"/>
    <iact:actionData xml:id="d232" ref="#d75"/>
    <iact:actionData xml:id="d233" ref="#d78"/>
  </iact:action>
  <iact:action type="remove" startTime="697501">
    <iact:property name="style" value="instant"/>
    <iact:actionData xml:id="d234" ref="#d100"/>
  </iact:action>
  <iact:action type="remove" startTime="697544">
    <iact:property name="style" value="instant"/>
    <iact:actionData xml:id="d235" ref="#d101"/>
  </iact:action>
  <iact:action type="remove" startTime="697544">
    <iact:property name="style" value="instant"/>
    <iact:actionData xml:id="d236" ref="#d102"/>
  </iact:action>
  <iact:action type="remove" startTime="697596">
    <iact:property name="style" value="instant"/>
    <iact:actionData xml:id="d237" ref="#d80"/>
  </iact:action>
  <iact:action type="remove" startTime="697712">
    <iact:property name="style" value="instant"/>
    <iact:actionData xml:id="d238" ref="#d104"/>
  </iact:action>
  <iact:action type="remove" startTime="697756">
    <iact:property name="style" value="instant"/>
    <iact:actionData xml:id="d239" ref="#d103"/>
  </iact:action>
  <iact:action type="remove" startTime="697832">
    <iact:property name="style" value="instant"/>
    <iact:actionData xml:id="d240" ref="#d66"/>
  </iact:action>
  <iact:action type="remove" startTime="697894">
    <iact:property name="style" value="instant"/>
    <iact:actionData xml:id="d241" ref="#d65"/>
  </iact:action>
  <iact:action type="remove" startTime="697944">
    <iact:property name="style" value="instant"/>
    <iact:actionData xml:id="d242" ref="#d96"/>
  </iact:action>
  <iact:action type="remove" startTime="698400">
    <iact:property name="style" value="instant"/>
    <iact:actionData xml:id="d243" ref="#d107"/>
  </iact:action>
  <iact:action type="remove" startTime="698592">
    <iact:property name="style" value="instant"/>
    <iact:actionData xml:id="d244" ref="#d73"/>
  </iact:action>
  <iact:action type="remove" startTime="698997">
    <iact:property name="style" value="instant"/>
    <iact:actionData xml:id="d245" ref="#d106"/>
  </iact:action>
  <iact:action type="remove" startTime="699157">
    <iact:property name="style" value="instant"/>
    <iact:actionData xml:id="d246" ref="#d105"/>
  </iact:action>
  <iact:action type="remove" startTime="699364">
    <iact:property name="style" value="instant"/>
    <iact:actionData xml:id="d247" ref="#d23"/>
  </iact:action>
  <iact:action type="remove" startTime="699572">
    <iact:property name="style" value="instant"/>
    <iact:actionData xml:id="d248" ref="#d70"/>
    <iact:actionData xml:id="d249" ref="#d72"/>
  </iact:action>
  <iact:action type="remove" startTime="699766">
    <iact:property name="style" value="instant"/>
    <iact:actionData xml:id="d250" ref="#d69"/>
    <iact:actionData xml:id="d251" ref="#d71"/>
  </iact:action>
  <iact:action type="remove" startTime="699964">
    <iact:property name="style" value="instant"/>
    <iact:actionData xml:id="d252" ref="#d17"/>
  </iact:action>
  <iact:action type="add" startTime="697113">
    <iact:property name="dataType" value="strokeEraser"/>
    <iact:actionData xml:id="d253">
      <inkml:trace xmlns:inkml="http://www.w3.org/2003/InkML" xml:id="stk214" contextRef="#ctx0" brushRef="#br1">24402 19377 0,'0'0'7,"0"0"2,-37-46 1,12 34-1,-16-1 1,-26 5-1,-15 0 0,-5 3 1,-4 10-1,4 7 97,4 17-104,-4 21-2,-8 45 0,-12 50 0,-26 54 54,1 32-54,20-3 0,33-17 0,34-16 1,49-5 43,50 17 2,70 25-45,116 8-1,33-78 53,46-67-10,3-74 10,18-63 63,15-65-72,-61-63 5,-33-25-47,-79-24 8,-58-1-6,-50 18-3,-69 7-1,-55-24 2,-82-34-1,-100-12 0,-87 41 62,-28 84-62,-5 65-1,33 71 0,5 54 0,-13 62 1,42 49-1,45 21 0,74 21 0,67 4 0,49 4 0,46 25 0,50 37 1,82 21-1,62-16 0,87-42 0,46-71 0,16-65 0,-12-84 0,17-65 1,-1-63-1,-49-70 0,-54-29 1,-91-17-1,-75-8 0,-57 21 0,-67-17 0,-91-13 0,-94 22 49,-63 70-49,8 95 0,54 62 1,5 46-1,11 32 0,13 18 0,17 45 0,16 103 132,50 63-132,58 32 0,54-28 1,36-54-1,30-34 0,50-28 0,45-37 0,53-59 0,55-53 2,24-67-2,58-90 0,1-88 0,-75-82 0,-108-9 0,-79 33 1,-49 50-1,-45 46 0,-46 25 0,-58 28 0,-71 34 0,-44 49 0,-43 46 0,-53 45 0,29 30 1,58 7-1,58 1 0,66-17 0,41-16 0,38-22 0,25-15 0,20-9 8,25 0 3,41 12-2,58 0 1,75-3-1,29-18 0,16-40 2,17-42-2,-13-46 0,-33-33 1,-45-20-1,-62-1 1,-63 5-2,-61 4 2,-75-29 0,-116-30-2,-132-7 2,-58 45-1,-20 66 1,65 75-1,50 66 0,13 46 0,20 54 1,21 78-1,41 50 1,62 41-2,71 0 3,49-25-2,38 1 0,45-9 0,66 8 2,42-41-3,62-45 2,24-63 169,25-62-173,13-53-6,41-71 1,46-87-1,-5-83 1,-32-62-1,-88-16 1,-78 29-1,-79 32 1,-82 42-1,-67 25 0,-94 0 0,-113 29 1,-99 67-1,-29 69 2,-45 67 3,8 62-4,71 25 0,53 16 0,66 4 185,58-12-185,58-8-1,54-25 5,46-25-4,49 4-1,66 26 0,120 23 1,100-19-1,33-67 1,-5-62-1,26-71 1,7-53-1,-65-46 1,-51-8-1,-61 8 1,-66 29 1,-59 33-2,-57 37 2,-42 9-1,-61-8-1,-92-9 0,-70 25 1,-25 41 19,8 46-15,17 42-5,29 61 9,45 50 0,58 34 1,55 20-1,44-21 0,59-4 1,86 13-1,96-9 1,82-62-1,62-58 1,-12-66-2,8-58 2,34-45-1,-9-34 1,-29-33-1,-46-20 0,-57 4 1,-50 3-2,-50 26 150,-53 20-152,-58 22-6,-54 11 1,-67-20-1,-127-34 1,-129 1 1,-58 41-1,21 50 188,62 41-188,21 42 0,32 36 3,26 34-3,49 8-1,42-8 3,45-12-3,54 8 1,45 20-1,79 42 0,95 33 0,79-37 5,50-58-4,7-59-1,-11-44 1,15-42-1,10-46 193,-39-45-193,-61-34 1,-78-15-1,-67-1 0,-46 12 0,-49 21 1,-46 5 0,-57 7-1,-51 26 1,-32 49 0,4 50-1,-4 45 0,-9 50 1,17 38-1,33 16 0,54-9 1,45-3-1,46-9 4,41 9-4,50-5 1,58-25-1,58-49 0,33-62 1,62-71-1,53-90 0,-28-80 1,-71-32-1,-49-18 1,-58 18-1,-58 24 193,-42 29-20,-36 38-168,-43 16-4,-52 21-1,-63 29 0,-83 33 1,-33 58-1,-37 57 1,-50 88-1,-3 124 5,-1 120-4,83 46 1,74-17-1,71-66 0,70-38 0,50-3 1,66 24-2,70-8 1,87-54-1,41-91 1,38-74-1,33-63 0,54-58 1,37-86 1,-1-83 173,-65-63-174,-62-74 0,-54-4 0,-75 8 0,-58 34 0,-49 74 0,-29 62-1,-25 53 0,-25 22 0,-24 12 1,-47-13-1,-61-7 0,-33 3 1,-13 17-1,13 33 0,37 29 1,33 21-1,29 8 1,29 4-1,16 0 0,13 0 0,16 0 0,-3-4 1,7 0-1,9 0 0,0 0 0,4-4 5,0 4-5,0 0 1,0 0-1,0 0 0,99-25 0,-37 4 1,13-16-1</inkml:trace>
    </iact:actionData>
  </iact:action>
  <iact:action type="remove" startTime="700396">
    <iact:property name="style" value="instant"/>
    <iact:actionData xml:id="d254" ref="#d14"/>
  </iact:action>
  <iact:action type="remove" startTime="700488">
    <iact:property name="style" value="instant"/>
    <iact:actionData xml:id="d255" ref="#d18"/>
  </iact:action>
  <iact:action type="remove" startTime="700545">
    <iact:property name="style" value="instant"/>
    <iact:actionData xml:id="d256" ref="#d40"/>
    <iact:actionData xml:id="d257" ref="#d41"/>
  </iact:action>
  <iact:action type="remove" startTime="700591">
    <iact:property name="style" value="instant"/>
    <iact:actionData xml:id="d258" ref="#d19"/>
  </iact:action>
  <iact:action type="remove" startTime="700637">
    <iact:property name="style" value="instant"/>
    <iact:actionData xml:id="d259" ref="#d20"/>
  </iact:action>
  <iact:action type="remove" startTime="700693">
    <iact:property name="style" value="instant"/>
    <iact:actionData xml:id="d260" ref="#d16"/>
  </iact:action>
  <iact:action type="remove" startTime="700737">
    <iact:property name="style" value="instant"/>
    <iact:actionData xml:id="d261" ref="#d42"/>
  </iact:action>
  <iact:action type="remove" startTime="700784">
    <iact:property name="style" value="instant"/>
    <iact:actionData xml:id="d262" ref="#d21"/>
  </iact:action>
  <iact:action type="remove" startTime="700785">
    <iact:property name="style" value="instant"/>
    <iact:actionData xml:id="d263" ref="#d26"/>
  </iact:action>
  <iact:action type="remove" startTime="700833">
    <iact:property name="style" value="instant"/>
    <iact:actionData xml:id="d264" ref="#d24"/>
  </iact:action>
  <iact:action type="remove" startTime="701078">
    <iact:property name="style" value="instant"/>
    <iact:actionData xml:id="d265" ref="#d22"/>
  </iact:action>
  <iact:action type="remove" startTime="701369">
    <iact:property name="style" value="instant"/>
    <iact:actionData xml:id="d266" ref="#d151"/>
  </iact:action>
  <iact:action type="remove" startTime="701551">
    <iact:property name="style" value="instant"/>
    <iact:actionData xml:id="d267" ref="#d152"/>
  </iact:action>
  <iact:action type="remove" startTime="701769">
    <iact:property name="style" value="instant"/>
    <iact:actionData xml:id="d268" ref="#d134"/>
  </iact:action>
  <iact:action type="remove" startTime="701770">
    <iact:property name="style" value="instant"/>
    <iact:actionData xml:id="d269" ref="#d148"/>
  </iact:action>
  <iact:action type="remove" startTime="701949">
    <iact:property name="style" value="instant"/>
    <iact:actionData xml:id="d270" ref="#d150"/>
  </iact:action>
  <iact:action type="remove" startTime="702140">
    <iact:property name="style" value="instant"/>
    <iact:actionData xml:id="d271" ref="#d139"/>
    <iact:actionData xml:id="d272" ref="#d149"/>
  </iact:action>
  <iact:action type="remove" startTime="702369">
    <iact:property name="style" value="instant"/>
    <iact:actionData xml:id="d273" ref="#d153"/>
  </iact:action>
  <iact:action type="remove" startTime="702522">
    <iact:property name="style" value="instant"/>
    <iact:actionData xml:id="d274" ref="#d154"/>
  </iact:action>
  <iact:action type="remove" startTime="702648">
    <iact:property name="style" value="instant"/>
    <iact:actionData xml:id="d275" ref="#d136"/>
  </iact:action>
  <iact:action type="remove" startTime="702769">
    <iact:property name="style" value="instant"/>
    <iact:actionData xml:id="d276" ref="#d138"/>
  </iact:action>
  <iact:action type="remove" startTime="702885">
    <iact:property name="style" value="instant"/>
    <iact:actionData xml:id="d277" ref="#d173"/>
  </iact:action>
  <iact:action type="remove" startTime="703591">
    <iact:property name="style" value="instant"/>
    <iact:actionData xml:id="d278" ref="#d155"/>
  </iact:action>
  <iact:action type="remove" startTime="704077">
    <iact:property name="style" value="instant"/>
    <iact:actionData xml:id="d279" ref="#d131"/>
  </iact:action>
  <iact:action type="remove" startTime="704253">
    <iact:property name="style" value="instant"/>
    <iact:actionData xml:id="d280" ref="#d132"/>
  </iact:action>
  <iact:action type="remove" startTime="704431">
    <iact:property name="style" value="instant"/>
    <iact:actionData xml:id="d281" ref="#d133"/>
  </iact:action>
  <iact:action type="add" startTime="700363">
    <iact:property name="dataType" value="strokeEraser"/>
    <iact:actionData xml:id="d282">
      <inkml:trace xmlns:inkml="http://www.w3.org/2003/InkML" xml:id="stk215" contextRef="#ctx0" brushRef="#br1">30819 19058 0,'0'0'6,"-91"116"3,-29 95 1,-41 124 90,16 67-98,46-34-2,41-57 1,20-38 55,22-45-56,20-13 0,17-8 45,16-25-43,21-16-2,21-34 0,7-41 44,10-41-42,11-33-2,30-59 54,41-82-53,20-108-1,-41-58 0,-53 1 1,-42 36 43,-29 58 0,-25 59-44,-12 45 0,-8 37 0,-13 17 1,-12 12-1,-42 21 0,-66 37 0,-128 120 1,-54 157-1,58 88 0,87-5 1,79-66-1,45-66 0,46-54 0,57 9 48,75-5-47,87-17-1,70-36 0,-16-92 42,-5-62-41,17-50-1,25-65 0,0-47 1,-45-45-1,-47-49 1,-53-30-1,-53-16 0,-55-16 0,-57 3 1,-71-28-1,-82 3 0,-71 84 1,-12 98 9,12 101-1,-4 69 1,-17 71-1,-3 58 1,49 46 0,62 11-1,62-11 0,58 3 1,50 18-1,61 19 2,88 30-3,49-50 1,46-45 0,8-46 0,0-50 1,-8-36-1,-4-51 1,24-37-1,42-66 0,8-66 141,-37-25-143,-50-34-4,-62 14-2,-45 15-1,-38 18 1,-45 40 0,-25 38-1,-33 33 1,-16 21-1,-30 0 1,-49-9-1,-91-3 5,-79 20-4,-37 66-1,-74 104 1,-1 140 0,83 55-1,88 3 23,86-53-19,70-38-3,50-24 5,58 16 4,70 17-1,62-34 0,42-57 0,12-54 2,4-46-3,-3-37 5,36-50-7,42-74 3,-9-66 178,-28-67 27,-46-12-213,-50-9 0,-49 18 1,-42 28 0,-37 29-2,-25 29 0,-20 12 2,-21 13 178,-21-16 9,-29-9-188,-16 21 206,-9 24-206,-12 47 1,0 32-2,4 29 5,-12 29-5,-34 63 0,-32 94 1,8 96 1,45 46-1,54-9 0,50 4-1,33 4 4,45 5-4,46-17 1,24-62-1,9-54 1,0-62 1,-4-54-1,-8-54-1,12-53 1,20-92 152,-7-124-32,-38-112-120,-29-78-1,-33 0 1,-33 16 1,-21 75-1,-16 70-1,-17 38 118,-8 65-116,-4 46-2,-1 38 0,5 28 0,-4 13 0,-4 13 0,-5 11 1,1 18-1,-13 32 0,-37 96 111,-42 194-111,5 153 0,45 22 1,37-92 0,25-21 0,25 17-1,17 12 1,16-12 0,13-87-1,7-50 0,9-45 109,9-37-109,3-47 0,-8-61 1,-16-50-1,4-45 0,8-100 0,-4-149 0,-17-132 1,-16-62 0,-8 3 0,-9 55-1,-8 74 0,0 79 1,-8 62-1,3 49 0,-15 42 0,-1 21 2,-8 12-2,-16 8 1,-9 13-1,-12 16 0,-9 25 0,-12 42 0,-41 78 0,-46 133 1,9 82-1,49-12 0,46-24 0,45-22 1,37 17-1,25 9 0,25-34 1,0-53-1,1-47 0,-6-40 1,10-30-1,3-45 0,17-37 0,49-75 2,59-161-2,-5-203 1,-45-170-1,-37-12 2,-38 49-1,-25 63-1,-32 103 1,-13 103-1,-8 87 0,3 88 3,5 57-3,-4 34 0,0 16 0,-4 16 0,-5 13 0,13 0 0,-41 100 1,16 28-1,9 17 0,7-17 0,5-33 3,4-20-3,0-17 0,0-13 1,0-11-1,0-5 0,0-9 0,0 1 1,0-5-1,0 1 0,-4 0 0,0-1 1,-4 9 0,-5 29-1,-20 91 1,-33 203-1,-29 210 1,0 18 0,16-67 1,25-95-2,17-66 1,16-54-1,13-83 0,4-74 0,4-59 0,0-28 1,0-25-1,0-25 0,-4-25 0,-4-107 1,-1-258-1,9-231 0,21-124 1,0-21 0,-34 104 0,-20 136 0,-12 162-1,7 157 1,14 103 0,7 59 0,0 24-1,1 13 0,-9 20 0,-41 75 0,-83 219 1,-62 274 0,37 62 0,71-141 0,45-79-1,45-12 1,22-4 0,40 49-1,47-20 1,32-54-1,17-58 1,-5-96 0,-7-78-1,-13-78 0,-25-80 0,4-65 13,0-129-7,-28-153 4,-51-54-1,-28-41 0,-8 41 1,-9 70-1,0 67 0,-4 79 1,0 53-1,0 50 1,0 37-1,0 25 0,-4 21 0,-17 37 1,-53 99-1,-54 191 1,12 87-2,50-59 2,66-57 0,41-66-2,38-9 2,41 4-1,41-53 1,17-67-1,4-57 0,0-34 1,-12-41 0,-9-50-1,-16-45 0,-33-38 0,-37-20 1,-26 0-1,-24-17 0,-33-29 0,-42-29 1,-53-37-1,-34-8 1,-16 3-2,25 42 2,33 63-1,37 65 0,37 59 1,21 49-1,21 41 0,8 59 1,42 194 1,102 282-1,34-9-1,-12-144 0,-46-121 0,-37-87 1,-9-28-2,9-13 4,12-17-2,4-36-3,0-42 2,-12-38 186,-8-41-192,4-49-2,-9-92-1,-24-78 0,-42-46 1,-41-50 0,-25 42 0,-16 71 0,-9 102 1,13 101-1,-1 65-1,-20 96 1,-4 119 0,29 26-1,33-21 1,24-50-1,14-41 5,11-25-4,1-34 0,-5-36-1,-12-46 0,-4-29 1,4 0 22,-112-182-18,-74-141-4,-83-116 5,-29-58 5,50 83-2,25 33 0,-5 37 0,17 59 1,8 61-1,-8 38-1,9 53 2,11 38-1,1 25 1,16 28-2,25 22 2,21 11 0,20 9-1,26 9 0,7-1 1,21 0-1,21-4 0,13 5 1,20-1 0,0-8-3,111 74 4,117 42-2,140 54 1,54 4-1,-12-25 167,-63-41-172,-57-42-3,-63-29-1,-53-16 0,-54-13 1,-45-4-1,-30-4 0,-20-4 0,-21 0 0,-4 4 1,-161-103 1,-191-67-2,-186-33 170,67 79-170,98 99 3,84 41-3,98 22 0,59 3 1,53-12-1,46-8 0,29-9 0,33 5 0,62 8 3,120-1-3,116-11 1,49-13-1,5 0 0,-17 0 0,-16 8 1,-30 9 81,-24-1-81,-29 1-1,-54-5 0,-54 1 0,-45-5 0,-42-4 0,-24 0 0,-26-4 1,-7 0-1,-9 0 0,-4 0 0,0 0 1,-232-74-1,-161-21 0,-149-1 0,-29 34 1</inkml:trace>
    </iact:actionData>
  </iact:action>
  <iact:action type="remove" startTime="704786">
    <iact:property name="style" value="instant"/>
    <iact:actionData xml:id="d283" ref="#d15"/>
  </iact:action>
  <iact:action type="add" startTime="704552">
    <iact:property name="dataType" value="strokeEraser"/>
    <iact:actionData xml:id="d284">
      <inkml:trace xmlns:inkml="http://www.w3.org/2003/InkML" xml:id="stk216" contextRef="#ctx0" brushRef="#br1">31911 20056 0,'-99'12'8,"-133"17"2,-65 8 0,-10-4-1,22-4 1,70-8-1,58 0 0,53-5 1,42-7-1,29-5 0,16 0 0,13-4 1,4-4-1,0 4 0,0 0 1,0 0-1,0 0 0,0 0 2,0 0-2,-45-4 2,-63 82-2,-61 80 1,-30 86-2,13 8 2,16-28 167,13-34-168,20-49-8,30-41-1,32-30 0,34-29 1,20-24-1,21-17 0,0 0 0,91-120 1,66-91-1,38-63 1,-42 1-1,-58 62 1,-49 54-1,-42 53 5,-21 50-5,-16 25 1,-12 17-1,-22 16 0,-24 25 0,-41 29 27,-21 37-24,16 25-2,22 38 6,28 16 3,29-13-3,29-24 2,25-34 1,24-8-1,63 30 1,87 24-1,115 16 1,67-20-1,4-50 1,-42-49-2,-90-46 2,-55-21-1,-57-12 1,-42 4-1,-33 13-1,-20 11 2,-13 14-2,-4-9 2,-37 116 0,-42 66-1,-16 33 1,12-29-1,38-86 1,20-46-2,17-30 3,16-15-3,-8-9 1,75-38 0,28-57 1,25-41 0,1 7-1,-14 34 0,-24 37 0,-24 21 1,-30 12 2,-21 8-5,-11 5 1,-14 4 2,-16-1 0,-20 9-1,-46 13 0,-25 20 0,13 25 1,28 16-1,46 5 0,37-4 1,50 7-1,54-7 0,41-38 1,17-45-1,41-33 1,16-34-2,1-16 2,12 4-1,4-41 1,21-71-1</inkml:trace>
    </iact:actionData>
  </iact:action>
  <iact:action type="add" startTime="705721">
    <iact:property name="dataType" value="strokeEraser"/>
    <iact:actionData xml:id="d285">
      <inkml:trace xmlns:inkml="http://www.w3.org/2003/InkML" xml:id="stk217" contextRef="#ctx0" brushRef="#br1">32764 19497 0,'0'0'6,"-79"149"3</inkml:trace>
    </iact:actionData>
  </iact:action>
  <iact:action type="remove" startTime="706185">
    <iact:property name="style" value="instant"/>
    <iact:actionData xml:id="d286" ref="#d130"/>
  </iact:action>
  <iact:action type="add" startTime="705805">
    <iact:property name="dataType" value="strokeEraser"/>
    <iact:actionData xml:id="d287">
      <inkml:trace xmlns:inkml="http://www.w3.org/2003/InkML" xml:id="stk218" contextRef="#ctx0" brushRef="#br1">32288 21749 0,'0'0'6,"0"0"3,41-21 1,42-49-1,62-71 1,16-70 2,-37-13-4,-45 42 1,-38 41 1,-16 46-1,-21 33 2,-4 25-4,-4 8 3,-17 4-1,1 4 1,-5 1-1,0-1 0,4 4 1,5 1 0,3 3-1,5 5-1,0 0 3,4-5-2,8-20 1,25-66-1,58-116 0,45-96 0,1-4 1,-38 84-1,-54 69 1,-41 79-1,-21 38 1,-16 28-1,-13 25 0,-32 34 0,-26 53 0,1 42 1,7 37 0,18 12-2,19-12 2,6-9 126,11-28-132,13-21-4,12-8 0,17-9 0,21 4 1,32 1-1</inkml:trace>
    </iact:actionData>
  </iact:action>
  <iact:action type="add" startTime="708633">
    <iact:property name="dataType"/>
    <iact:actionData xml:id="d288">
      <inkml:trace xmlns:inkml="http://www.w3.org/2003/InkML" xml:id="stk219" contextRef="#ctx0" brushRef="#br0">11918 15153 0,'0'0'6,"0"0"4,0 0 0,0 0-1,0 0 0,0 0 0,-25-41 1,-8-5-1,-29-16 0,-21-4 1,-16 4-1,-1 12 2,5 13-3,4 12 2,8 17-1,-3 16 0,-22 21 1,-8 29-1,9 20 1,24 14-1,29 7 0,25 4 1,21-7-1,20-1 1,25 0-1,26-8 0,23-17 0,10-20 1,-5-29-1,0-25 0,29-29 1,24-42-1,14-37 1,-34-4-1,-29 13 0,-33 32 1,-25 22-1,-12 20 0,-8 12 1,-5 5-1,-4 3 0,-4 1 1,1 4-1,-1 0 0,0 0 1,0 4-1,0 0 0,0 4 1,5 8-1,11 13 1,13 21-1,9 20 0,3 9 1,-3-9-1,-9-17 0,0-11 0</inkml:trace>
    </iact:actionData>
  </iact:action>
  <iact:action type="add" startTime="709929">
    <iact:property name="dataType"/>
    <iact:actionData xml:id="d289">
      <inkml:trace xmlns:inkml="http://www.w3.org/2003/InkML" xml:id="stk220" contextRef="#ctx0" brushRef="#br0">6490 17236 0,'0'0'7,"0"0"2,0 0 0,0 0 1,0 0-1,62-17 1,-29 9-1,-4 4 0,0-1 1,-5 1-1,1 4 1,8 0-1,5 4 0,15 1 0,22-5 1,28 0 0,21 0 1,17 4-1,4 0-1,-4-4 1,-9-4-1,-16 0 1,-4-1-1,-5 5 0,-3 5 0,-1-5 0,0 0 1,1-5-1,-5 1 1,-12 4-1,-17 0 1,-16 0-2,-8 0 2,-13 0-1,-8 0 1,-5 0-1,-3 0 0,-5 0 2,-4 0-5,-3 0 4,-5 0-2,0 0 2,0 0-1,-182 29 1,41-8-1,-25 0 2,-7 4-2,11-5 0,26 1 1,16 0-1,20-5 0,9-3 0,13-9 1,7-4-1,14-4 1,-5-5 0,16 1-2,13 0 2,0 4 1,12 0-3,5-1 1,3 1 0,5 0 1,0 0-1,3 4 0,1 0 1,4 0-2,0 0 3,0 0-3,0 0 2,95-4 0,-3-4-2,40-1 2,9 1 1,12 4-3,-4 0 1,-9 0 4,-7-1-7,-9 5 3,-17 5 0,-11-1 1,-18 0 1,-20 0-3,-12 0 3,-13 0-4,-13 0 2,-3-4 1,-5 0-1,-8 0 1,-4 0-1,0 0 0,-95-4 4,-120-8-7,-112-5 3,-24 9 1,86 8 1,66 8 0,71 1-3,45-1-1,25 0 4,21-4-3,12 0 2,5 1-1,3-5 1,9 0 0,-1 0-2,9 0 1,0 0 0,0 0 0,0 0 1,211 8-1</inkml:trace>
    </iact:actionData>
  </iact:action>
  <iact:action type="add" startTime="711749">
    <iact:property name="dataType"/>
    <iact:actionData xml:id="d290">
      <inkml:trace xmlns:inkml="http://www.w3.org/2003/InkML" xml:id="stk221" contextRef="#ctx0" brushRef="#br0">10523 15952 0,'0'0'6,"0"0"4,0 0 1,0 0-4,0 0 3,71-8-1,-13 12 0,16 0 1,5-4-1,16-4 0,17 4 2,28 4-2,34 4 0,41 9 0,9 4 1,-13-1-1,-33 1 0,-42-9 1,-32-3-1,-34-1 0,-16-4 1,-21 0-1,-13 0 0,-7 1 0</inkml:trace>
    </iact:actionData>
  </iact:action>
  <iact:action type="add" startTime="712475">
    <iact:property name="dataType"/>
    <iact:actionData xml:id="d291">
      <inkml:trace xmlns:inkml="http://www.w3.org/2003/InkML" xml:id="stk222" contextRef="#ctx0" brushRef="#br0">10602 16250 0,'0'0'20,"0"0"-18,0 0 1,0 0 6,-45 33 1,36-24-1,1-1 0,-4 17 1,-13 41 0,-21 75-1,-20 82 3,4 26 0,12-38-5,30-50 3,11-49 0,26-29-4,12-33 4,8-30-1,0-24 0</inkml:trace>
    </iact:actionData>
  </iact:action>
  <iact:action type="add" startTime="712740">
    <iact:property name="dataType"/>
    <iact:actionData xml:id="d292">
      <inkml:trace xmlns:inkml="http://www.w3.org/2003/InkML" xml:id="stk223" contextRef="#ctx0" brushRef="#br0">10610 16126 0,'0'0'2,"0"0"8,0 0-1,0 0 1,0 0-1,58 21 0,8-21 1,38 0-1,37 4 0,24 4 2,25 21-3,21 13 3,0 11-3,17 5 2,8 0 0,-13 0-1,-28 0 0,-34-4 0,-41-13 1,-41-7-1,-26-5 1,-15 4-1,-5 12 0,0 30 1,4 53-1,4 54 0,-7 0 0,-22-37 1,-16-58-1</inkml:trace>
    </iact:actionData>
  </iact:action>
  <iact:action type="add" startTime="713118">
    <iact:property name="dataType"/>
    <iact:actionData xml:id="d293">
      <inkml:trace xmlns:inkml="http://www.w3.org/2003/InkML" xml:id="stk224" contextRef="#ctx0" brushRef="#br0">10296 17501 0,'0'0'7,"0"0"2,0 0 1,50 8-1,98-4 0,134-4 2,94 4-3,34 4 2,-75 17-1,-29 0 1,-91 0-1,-57-8 0,-55-13 2</inkml:trace>
    </iact:actionData>
  </iact:action>
  <iact:action type="add" startTime="715490">
    <iact:property name="dataType"/>
    <iact:actionData xml:id="d294">
      <inkml:trace xmlns:inkml="http://www.w3.org/2003/InkML" xml:id="stk225" contextRef="#ctx0" brushRef="#br0">11173 16172 0,'0'0'7,"0"0"3,0 0-1,0 0 0,0 0 1,0 0-1,0 0 0,0 0 1,-21 41-1,21-33 0,0 1 1,0 3-1,4 4 0,9 9 1,8 8-1,20 13 0,25 20 1,29 29-1,25 38 2,9 12-3,-5-13 2,-17-24-1,-3-17 1,-9-12-2,-8-1 2,0 9-1,-5 9 2,-7-1-2,-5-8 1,-8-21-1,-25-16 0,-3-17 3,-22-12-1,0-9 0,-3-4-7,-5-8 5,-4-4 0</inkml:trace>
    </iact:actionData>
  </iact:action>
  <iact:action type="add" startTime="716041">
    <iact:property name="dataType"/>
    <iact:actionData xml:id="d295">
      <inkml:trace xmlns:inkml="http://www.w3.org/2003/InkML" xml:id="stk226" contextRef="#ctx0" brushRef="#br0">12696 16201 0,'0'0'7,"0"0"2,0 0 0,0 0 1,0 0-1,-34 45 1,18-28-1,-9 3 1,-20 13-1,-30 17 0,-24 12 1,-21 21 0,-25 29-1,-29 29 0,-24 24 0,-22 1 1,-3 4-1,12-9 0,25-20 1,16-34-1,34-32 0</inkml:trace>
    </iact:actionData>
  </iact:action>
  <iact:action type="add" startTime="721208">
    <iact:property name="dataType"/>
    <iact:actionData xml:id="d296">
      <inkml:trace xmlns:inkml="http://www.w3.org/2003/InkML" xml:id="stk227" contextRef="#ctx0" brushRef="#br0">5567 10263 0,'0'0'3,"0"0"-3,0 0 9,0 0 0,0 0-1,0 0 2,0 0 0,-50-4-1,5 4 0,-50 4 0,-63 9 1,-82 20 0,-29 29-1,21 17 0,8 12 0,42-4 1,40-9-1,43-11 2,48-18-4,26-7 2,16-5 1,17 0-1,16-4 1,9 5-1,28 3 1,1-4-1,28-4 0,9 5 1,33-1-1,25 0 1,7-4-1,1 0 0,-8 5 0,-21-1 1,-17-4-1,-20-4 1,-17-4-1,-20-4 0,-13-5 0,-12 1 1,-9-1-1,-12 5 1,-16 12-1,-34 37 0,-62 46 0,-37 13 1,9-26-1,16-36 1,41-30-1,17-17 0,24-11 0,17-9 1,1-4 0,-1-9 0,0-16-1</inkml:trace>
    </iact:actionData>
  </iact:action>
  <iact:action type="add" startTime="722795">
    <iact:property name="dataType"/>
    <iact:actionData xml:id="d297">
      <inkml:trace xmlns:inkml="http://www.w3.org/2003/InkML" xml:id="stk228" contextRef="#ctx0" brushRef="#br0">20197 12466 0,'0'0'7,"0"0"2,0 0 1,0 0-2,0 0 2,0 0 0,0 0-1,8-58 0,-29 21 1,-28-21-1,-30-13 0,-29 1 1,-16 24 0,0 34-1,4 29 0,-4 24 1,21 13-1,32 8 0,26 0 1,24 4-1,21-8 0,12-4 1,22 0-1,15-9 1,17-11-1,9-10 0,3-15 0,5-13 1,4-21-1,4-21 1,-16-3-1,-22 11 0,-20 13 1,-8 9-1,-12 8 0,-1 3 1,-4 5-1,5 9 1,-9 7-1,4 17 1,0 17-1,1 8 0,7 0 0,9 4 1,0-4-1</inkml:trace>
    </iact:actionData>
  </iact:action>
  <iact:action type="remove" startTime="736519">
    <iact:property name="style" value="instant"/>
    <iact:actionData xml:id="d298" ref="#d296"/>
  </iact:action>
  <iact:action type="remove" startTime="736652">
    <iact:property name="style" value="instant"/>
    <iact:actionData xml:id="d299" ref="#d202"/>
  </iact:action>
  <iact:action type="remove" startTime="737117">
    <iact:property name="style" value="instant"/>
    <iact:actionData xml:id="d300" ref="#d201"/>
  </iact:action>
  <iact:action type="remove" startTime="737321">
    <iact:property name="style" value="instant"/>
    <iact:actionData xml:id="d301" ref="#d203"/>
  </iact:action>
  <iact:action type="add" startTime="736410">
    <iact:property name="dataType" value="strokeEraser"/>
    <iact:actionData xml:id="d302">
      <inkml:trace xmlns:inkml="http://www.w3.org/2003/InkML" xml:id="stk229" contextRef="#ctx0" brushRef="#br1">16773 15282 0,'0'0'6,"0"0"4,-46-4-1,13-5 1,-16-7-1,-14-1 1,-32 9-1,-41 25 0,-55 57 2,-40 79-2,7 63 1,75-5 124,67-21-130,57-41-3,41-29 0,34-4-1,29-4 1,8-29-1,28-29 0,10-30 0,7-19 152,9-30-151,-1-25 1,-11-29-2,-26-16 1,-24 0-1,-34 0 0,-16-9 0,-25-8 1,-33-20-1,-49-30 0,-42 9 0,-29 29 1,-4 33-1,8 33 0,17 29 0,20 17 0,17 20 0,8 25 0,9 37 0,32 38 1,26 16-1,32 13 0,17-13 10,17-20 2,16-26-9,17-20 6,16-16 0,17-26 1,17-24-1,36-50 0,17-58 1,-16-45 0,-42-13-1,-49 33 1,-25 33-1,-30 21 0,-19 21 0,-30 0 2,-29-9-2,-41 9 0,-29 21 0,-13 40 2,-37 43-2,-49 78 0,-50 115-1,41 88 2,58 21-1,67-30 1,74-49-1,45-41 0,42-9 1,29-13-1,0-53 1,16-41-2,-8-38 141,8-29-145,0-24-4,1-22 1,24-24-1,25-41 0,-4-34 1,-34-12-1,-45 12 0,-32 26 0,-22 24 0,-12 16 1,-8 9-1,-13-4 3,-24 0-2,-42 12-1,-42 41 0,-65 80 27,-38 82-24,67 29-3,65-29 8,47-42 1,32-32 127,29-26-131,9-7-5,32-13 1,38-21-1,0-33 0,37-41 1,17-50-1,-4-50 1,-26-24-1,-36 16 1,-34 29 2,-28 42-2,-22 32-1,-24 30 1,-41 28-1,-63 51 23,-37 48-20,42-3-2,58-37 11,40-30-4,34-24 0,17-21 0,91-54 2</inkml:trace>
    </iact:actionData>
  </iact:action>
  <iact:action type="add" startTime="740003">
    <iact:property name="dataType"/>
    <iact:actionData xml:id="d303">
      <inkml:trace xmlns:inkml="http://www.w3.org/2003/InkML" xml:id="stk230" contextRef="#ctx0" brushRef="#br0">4545 12325 0,'0'0'7,"0"0"2,0 0 1,0 0-1,0 0 1,0 0-1,0 0 0,0 0 1,8-58-1,-24 25 0,-17 0 1,-9 4-1,1 4 0,-9 9 1,1 16-1,-9 24 0,-25 55 1,-50 83 0,1 53-1,16 17 0,34-38 1,48-49-1,18-45 0,28-38 0,17-17 1,13-20-1,16-25 1,33-33-1,16-42 0,9-32 1,-17-5-1,-16 13 0,-9 16 1,-16 17-1,-16 16 1,-17 17-2,-9 8 2,1 8-1,-9 5 0,0 4 1,-8 4-1,9 4 0,-9 0 1,8 4-1,-8 4 1,8 9-1,4 7 1,1 10-1,-1-1 1,5-4-1,-1-5 1,1 1-1,0-8 0,-1-1 2</inkml:trace>
    </iact:actionData>
  </iact:action>
  <iact:action type="add" startTime="742378">
    <iact:property name="dataType"/>
    <iact:actionData xml:id="d304">
      <inkml:trace xmlns:inkml="http://www.w3.org/2003/InkML" xml:id="stk231" contextRef="#ctx0" brushRef="#br0">3411 13729 0,'0'0'6,"0"0"6,0 0-3,0 0-2,0 0 3,0 0-1,0 0 0,0 0 1,75-46-1,24 30 0,50-9 1,33 4 0,0 0-1,-8 9 0,-25 8 0,-17 4 1,-20 4-1,0-4 1,-5 0-1,1 0 1,-1 4-1,-7 0 1,-18 0-1,-15 1 1,-18-1-2,-16-4 2,-12 0-1</inkml:trace>
    </iact:actionData>
  </iact:action>
  <iact:action type="add" startTime="743598">
    <iact:property name="dataType"/>
    <iact:actionData xml:id="d305">
      <inkml:trace xmlns:inkml="http://www.w3.org/2003/InkML" xml:id="stk232" contextRef="#ctx0" brushRef="#br0">20445 11932 0,'0'0'6,"0"0"4,0 0-1</inkml:trace>
    </iact:actionData>
  </iact:action>
  <iact:action type="add" startTime="743708">
    <iact:property name="dataType"/>
    <iact:actionData xml:id="d306">
      <inkml:trace xmlns:inkml="http://www.w3.org/2003/InkML" xml:id="stk233" contextRef="#ctx0" brushRef="#br0">20341 11833 0,'0'0'8,"0"0"2,0 0-1,46-13 0,-38 5 1,0 0-1,-3-1 0,-5 1 1,0 4-1,0 0 1,0 4-1,0 0 1,0 0-1,-133-58 1,21 20-1,-8 5 0,13 13 1,20 11-1,21 5 0,12 4 1,9 0-1,7 4 0,9 1 0,0 3 1,5 4 0,3 5-2,-8 16 2,-8 25 0,-9 29-1,-3 37 0,3 37 0,5 22 1,3-5-1,5-21 0,4-29 1,5-12-1,3-16 1,4-18-1,9-19 0,8-14 1,4-11-1,4-5 0,5-4 0,8-5 1,3-3-1,14 0 1,15 0-1,18-1 0,24 5 1,25 0-1,8-4 0,0-9 0,-8-4 1,-20-3-1,-13-1 1,-21 0-1,-17 0 0,-11 0 1,-9-4-1,-9 0 0,-3 0 1,-5 0-1,-4 0 1,5-12-2,3-26 2,9-78-1,13-153 0,-1-170 1,-8-140 0,0-63-2</inkml:trace>
    </iact:actionData>
  </iact:action>
  <iact:action type="add" startTime="750876">
    <iact:property name="dataType"/>
    <iact:actionData xml:id="d307">
      <inkml:trace xmlns:inkml="http://www.w3.org/2003/InkML" xml:id="stk234" contextRef="#ctx0" brushRef="#br0">4346 13120 0,'0'0'3,"0"0"-3,0 0 10,0 0 0,0 0-2,0 0 2,0 0-1,0 0 1,0 0-1,0 0 1,17-45-1,-17 36 0,-8-3 0,8-5 1,-9-3-1,9-5 1,-8-8-1,8-13 0,-8-20 1,-9-21 0,-8-8-1,-8 4 0,0 4 0,-8-9 0,0-24 1,-9-25-1,-8-24 2,-8-5-2,-17 0 0,0 4 0,-16 13 2,16 4-3,9 12 1</inkml:trace>
    </iact:actionData>
  </iact:action>
  <iact:action type="add" startTime="751259">
    <iact:property name="dataType"/>
    <iact:actionData xml:id="d308">
      <inkml:trace xmlns:inkml="http://www.w3.org/2003/InkML" xml:id="stk235" contextRef="#ctx0" brushRef="#br0">1980 10441 0,'-42'0'0,"-36"0"0,-150 21 0,-111 41 1,-33 33 8,24 17-5,96-4 4,57-5 2</inkml:trace>
    </iact:actionData>
  </iact:action>
  <iact:action type="add" startTime="751730">
    <iact:property name="dataType"/>
    <iact:actionData xml:id="d309">
      <inkml:trace xmlns:inkml="http://www.w3.org/2003/InkML" xml:id="stk236" contextRef="#ctx0" brushRef="#br0">1963 10110 0,'0'0'7,"0"0"2,0 42 1,0 65-1,0 121 1,0 49 1,0-32-1,0-47 0,-8-49-1,8-29 0,-8-16 0,8-13 1,8-21-1,-8-28 1,8-30 1,-8-12-2</inkml:trace>
    </iact:actionData>
  </iact:action>
  <iact:action type="add" startTime="752020">
    <iact:property name="dataType"/>
    <iact:actionData xml:id="d310">
      <inkml:trace xmlns:inkml="http://www.w3.org/2003/InkML" xml:id="stk237" contextRef="#ctx0" brushRef="#br0">3420 10123 0,'0'0'7,"0"0"2,58 12 0,4 0 0,0 5 1,4 0-1,0 3 0</inkml:trace>
    </iact:actionData>
  </iact:action>
  <iact:action type="add" startTime="753081">
    <iact:property name="dataType"/>
    <iact:actionData xml:id="d311">
      <inkml:trace xmlns:inkml="http://www.w3.org/2003/InkML" xml:id="stk238" contextRef="#ctx0" brushRef="#br0">19779 12652 0,'0'0'6,"0"0"4,0 0 1,0 0-4,0 0 2,0 0 1,0 0-1,0 0 1,0 0-1,-46 42 0,42-38 1,0 0-1,0 0 1,4 0-1,0-4 0,0 0 1,0 0-1</inkml:trace>
    </iact:actionData>
  </iact:action>
  <iact:action type="add" startTime="753704">
    <iact:property name="dataType"/>
    <iact:actionData xml:id="d312">
      <inkml:trace xmlns:inkml="http://www.w3.org/2003/InkML" xml:id="stk239" contextRef="#ctx0" brushRef="#br0">20197 12685 0,'0'0'8,"0"0"0,-21 46 3,8 28-3,5 100 1,8 133 2,13 111-3,7 29 3,1-37-3,-4-87 2,-9-91-1,-4-83 1,4-71-1,5-40 0,-13-38 0,0 0 1,66-236-1,-37-158 0</inkml:trace>
    </iact:actionData>
  </iact:action>
  <iact:action type="add" startTime="753956">
    <iact:property name="dataType"/>
    <iact:actionData xml:id="d313">
      <inkml:trace xmlns:inkml="http://www.w3.org/2003/InkML" xml:id="stk240" contextRef="#ctx0" brushRef="#br0">20350 13166 0,'0'0'14,"0"0"-14,0 0 0,-67 33 0,18 29 6,-34 33 2,-12 34 1,4 3 3,21-24 32,16-26-38,21-28-5,24-29-1</inkml:trace>
    </iact:actionData>
  </iact:action>
  <iact:action type="add" startTime="754160">
    <iact:property name="dataType"/>
    <iact:actionData xml:id="d314">
      <inkml:trace xmlns:inkml="http://www.w3.org/2003/InkML" xml:id="stk241" contextRef="#ctx0" brushRef="#br0">21041 13364 0,'0'0'7,"0"0"3,0 0-1</inkml:trace>
    </iact:actionData>
  </iact:action>
  <iact:action type="add" startTime="754405">
    <iact:property name="dataType"/>
    <iact:actionData xml:id="d315">
      <inkml:trace xmlns:inkml="http://www.w3.org/2003/InkML" xml:id="stk242" contextRef="#ctx0" brushRef="#br0">21276 12934 0,'0'0'5,"-29"41"4,9 9 4,7 41-7,13 62 4,17 87-1,20 63 0,0 32 1,-8-49-1,-8-55 0,-9-57 1,-7-66-1,-1-33 0,-4-34 1,-4-33-1,4-8 0</inkml:trace>
    </iact:actionData>
  </iact:action>
  <iact:action type="add" startTime="754636">
    <iact:property name="dataType"/>
    <iact:actionData xml:id="d316">
      <inkml:trace xmlns:inkml="http://www.w3.org/2003/InkML" xml:id="stk243" contextRef="#ctx0" brushRef="#br0">21479 12934 0,'0'0'7,"0"0"2,0 0 0,-37 87 1,-13 49-1,-24 88 1,-21 8-1,16-46 1,17-49-1,16-54 0,26-50 1,20-33-2,0 0 2,62-174-1,29-95 1,21-75 0</inkml:trace>
    </iact:actionData>
  </iact:action>
  <iact:action type="add" startTime="754859">
    <iact:property name="dataType"/>
    <iact:actionData xml:id="d317">
      <inkml:trace xmlns:inkml="http://www.w3.org/2003/InkML" xml:id="stk244" contextRef="#ctx0" brushRef="#br0">21823 12921 0,'0'0'1,"0"71"-1,4 16 0,12 49 0,21 18 7,13-18 2,-4-32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1:57:29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406">
    <iact:property name="dataType"/>
    <iact:actionData xml:id="d0">
      <inkml:trace xmlns:inkml="http://www.w3.org/2003/InkML" xml:id="stk0" contextRef="#ctx0" brushRef="#br0">5004 7862 0,'0'0'1,"0"0"-1,0 0 5,0 0 4,0 0 1,0 0-1,46 0 0,-13 0 1,8 0-1,9 0 0,8 0 1,4 0-1,12 0 1,21 0 1,21 0-3,21 0 1,4-4 1,-13 0-1,-17 0 0,-7-1 1,-13 1-1,0 0 0,0 4 1,0 0-1,0 4 0,8 9 0,17 3 1,17 9-1,11 0 1,5-8-1,-4-5 0,4 0 1,8 1-1,25-9 0</inkml:trace>
    </iact:actionData>
  </iact:action>
  <iact:action type="add" startTime="16650">
    <iact:property name="dataType"/>
    <iact:actionData xml:id="d1">
      <inkml:trace xmlns:inkml="http://www.w3.org/2003/InkML" xml:id="stk1" contextRef="#ctx0" brushRef="#br0">9071 7974 0,'0'0'2,"0"0"1,0 0 6,0 0 0,0 0 0,0 0 1,0 0-1,0 0 0,42-21 1,-1 17-1,21 4 0,33 0 1,29 0-1,21 0 2,21 4-1,20 0 2,17 4-5,12-3 3,0-5-2,-12 0 2,-13 0-1,-12 0 1,0 0-1,0-5 0,-5-3 2</inkml:trace>
    </iact:actionData>
  </iact:action>
  <iact:action type="add" startTime="22790">
    <iact:property name="dataType"/>
    <iact:actionData xml:id="d2">
      <inkml:trace xmlns:inkml="http://www.w3.org/2003/InkML" xml:id="stk2" contextRef="#ctx0" brushRef="#br0">4984 6641 0,'0'0'1,"0"0"2,0 0 6,0 0 0,0 0 0,0 0 1,41 0-1,-12-5 1,4 1-1,4 0 0,5 0 2,11-4-3,1-1 1,16-3 1,9 4-1,8 4 1,8 4-1,0 0 0,0 0 1,1-5-1,-14-3 1,-3 0-1,-9 0 0,-8 4 1,0 4-1,5 4 0,-1 4 1,0 0-1,-4-4 0,-4 0 1,-8-4-1,-9 0 0,-8 0 1,4 0-1,-8-4 0,4 0 1,1 0-1,-1 0 0,4 4 1,0 0-1,4 4 0,5 0 1,8 4-1,8 5 1,4-1-1,0-3 0,-4-5 1,-4-4-1,4-4 1,4-1-1,1 1-1,-1 4 3,4 9-2,1 3 0,3 0 1,17 1-2,8-5 2</inkml:trace>
    </iact:actionData>
  </iact:action>
  <iact:action type="add" startTime="27416">
    <iact:property name="dataType"/>
    <iact:actionData xml:id="d3">
      <inkml:trace xmlns:inkml="http://www.w3.org/2003/InkML" xml:id="stk3" contextRef="#ctx0" brushRef="#br0">21016 3370 0,'0'0'1,"0"0"2,0 0 5,-4 49 2,-17 84-1,-12 132 2,-17 58 1,-12 37-4,8-20 3,-4 7-3,13-11 2,8-17-1,12-50 0,8-54 0,5-58 1,4-53-1,3-34 0,1-20 1,4-17-1,4-8 0,5 0 0,16-1 1,12 1 0,33-4-1,29 0 1,17-5-1,17 1 0,-1-9 0,5-12 0,-13 0 1,-8-4-1,-17-1 0,-8 1 0,-4-9 2,-13-3-3,-8-5 2,-12 4-1,-12 1 1,-9-5-1,-4-4 0,-13-17 2,5-49-3,0-116 2,-5-191-1,-28-219 0,-13-141 0,-4-8 0</inkml:trace>
    </iact:actionData>
  </iact:action>
  <iact:action type="add" startTime="28614">
    <iact:property name="dataType"/>
    <iact:actionData xml:id="d4">
      <inkml:trace xmlns:inkml="http://www.w3.org/2003/InkML" xml:id="stk4" contextRef="#ctx0" brushRef="#br0">21703 5850 0,'0'0'6,"0"0"4,0 0-1,0 0 1,0 0-1,-71-13 0,22 1 1,-1 4 0,13-1-2,4 1 2,12 4-1,4 0 1,5 0-1,4 4 0,4 0 1,-1 4-1,5 0 1,0 8-1,0-12 0,21 54 0,0-4 0,-1 4 1,-3 0-1,0 4 1,-1 8-1,5 0 0,-9 4 2,5 1 1,-5-9-1,1-12-7,-5-13 5,0-8 1,-8-8 0,-8-5-1,-5 1 0,-3-5 0,-13-4 1,-12-8-1,-17-4 0</inkml:trace>
    </iact:actionData>
  </iact:action>
  <iact:action type="add" startTime="29109">
    <iact:property name="dataType"/>
    <iact:actionData xml:id="d5">
      <inkml:trace xmlns:inkml="http://www.w3.org/2003/InkML" xml:id="stk5" contextRef="#ctx0" brushRef="#br0">21653 5316 0,'0'0'7,"0"0"1,0 0 2,0 0-1,-37 107 1,-34 109-1,-24 127 2,25 13 1,20-45-1,21-50-1,17-75 0,12-53-7</inkml:trace>
    </iact:actionData>
  </iact:action>
  <iact:action type="add" startTime="29649">
    <iact:property name="dataType"/>
    <iact:actionData xml:id="d6">
      <inkml:trace xmlns:inkml="http://www.w3.org/2003/InkML" xml:id="stk6" contextRef="#ctx0" brushRef="#br0">22675 2393 0,'0'0'6,"0"0"3,0 0 2,0 0-3,0 0 2,0 0-1,45-25 0,22 17 0,48-9 1,43 9-1,32-9 2,33 9-2,17 16 0,4 0 0,9 1 1,-17-1-1,-17 0 0,-16 1 1,-25-9-1,-34 0 1,-40 8-2</inkml:trace>
    </iact:actionData>
  </iact:action>
  <iact:action type="add" startTime="29974">
    <iact:property name="dataType"/>
    <iact:actionData xml:id="d7">
      <inkml:trace xmlns:inkml="http://www.w3.org/2003/InkML" xml:id="stk7" contextRef="#ctx0" brushRef="#br0">23258 3188 0,'0'0'7,"0"0"5,0 0-5,54 0 2,62 16 1,91 9-1,41-8 2,-12-1-1,-25 1 0,-37-17-2,-42 0 1,-12-17 1</inkml:trace>
    </iact:actionData>
  </iact:action>
  <iact:action type="add" startTime="30225">
    <iact:property name="dataType"/>
    <iact:actionData xml:id="d8">
      <inkml:trace xmlns:inkml="http://www.w3.org/2003/InkML" xml:id="stk8" contextRef="#ctx0" brushRef="#br0">25050 2542 0,'0'0'9,"0"0"0,0 0 0,-42-9 1,-28 9-1,-50 17 0,-37 8 1,33 8 0,45-16 1,29-1 0,21 1-3,17-1 2,16 9-2,29 16 2,50 26-1,49 15 1,9-7 0,-13-9-1,-33-8 1,-28-16-2,-26-18 4,-20 1-3,-21-8-1,-25 16 2,-70 50-1,-87 41 3,-13-8-4,50-42 2,59-49-2</inkml:trace>
    </iact:actionData>
  </iact:action>
  <iact:action type="add" startTime="30593">
    <iact:property name="dataType"/>
    <iact:actionData xml:id="d9">
      <inkml:trace xmlns:inkml="http://www.w3.org/2003/InkML" xml:id="stk9" contextRef="#ctx0" brushRef="#br0">25041 2252 0,'0'0'6,"0"0"4,0 0-2,0 0 1,-8 50 0,-13 57 1,-16 117 0,4 24-1,12-24 2,17-42-2,4-41 0</inkml:trace>
    </iact:actionData>
  </iact:action>
  <iact:action type="add" startTime="32609">
    <iact:property name="dataType"/>
    <iact:actionData xml:id="d10">
      <inkml:trace xmlns:inkml="http://www.w3.org/2003/InkML" xml:id="stk10" contextRef="#ctx0" brushRef="#br0">21338 6078 0,'0'0'9,"0"0"0,0 0 0,0 0 3,0 0 1,0 0-6,17-54 0,0 8 1,12-24 2,12-25-1,4-26 1,9-23 0,4-30-1,0-13 1,0-11 0,8-5-1,-4 4 0,9-8 0,-14 0 1,26-17-1,8 1 0,0 41 1,0 16-1,-20 50 1,-13 17-1,-5 16 1,5 8-2,21-7 2,20-9-1,13-9 0,12-7 1,-4 15-1,-12 10 1,-13 15-1,-8 18 0,-1 16 1,1-1-1,13 10 1,-5-1-1,0 0 1,-4 17-1,0-1 0,4 9 0,0 0 1,9 9-1,3-9 0,-7 8 1,-9 0-1,-9 0 0,-11 1 1,-9 7 0,-13-7-1,-7 7 0,-13-8 0,-9 1 0,-3-1 1,-9 0-1,-4-8 0,1 9 1,-5-9-2</inkml:trace>
    </iact:actionData>
  </iact:action>
  <iact:action type="add" startTime="49560">
    <iact:property name="dataType"/>
    <iact:actionData xml:id="d11">
      <inkml:trace xmlns:inkml="http://www.w3.org/2003/InkML" xml:id="stk11" contextRef="#ctx0" brushRef="#br0">5443 9560 0,'0'0'2,"0"0"0,0 0 7,0 0 0,0 0 1,54-21-1,8 8 1,41-7-1,25-1 0,5 0 2,-13 5-2,4 3 0,12 9 0,22 0 1,40 8-1,34-8 1,20 0-2,38 0 2,-1-9 0,9 1-1,-8-1 1,-9 1-2</inkml:trace>
    </iact:actionData>
  </iact:action>
  <iact:action type="add" startTime="52145">
    <iact:property name="dataType"/>
    <iact:actionData xml:id="d12">
      <inkml:trace xmlns:inkml="http://www.w3.org/2003/InkML" xml:id="stk12" contextRef="#ctx0" brushRef="#br0">10015 10557 0,'0'0'6,"0"0"4,0 0-1,0 0 0,0 0 1,45 9-1,-12-5 1,9 0-1,3 0 1,-4 0-1,1 0 0,-1 0 1,1 5-1,3-1 0,9 0 1,16 1 0,25-5-1,25 0 0,17 0 1,12 0-1,16 0 0,9 5 1,12-1-1,29 0 0,21 5 1,25-1-1,41 0 1,41 5-1,30-17 0,65-33 1,92-50-1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2:19:45.5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283">
    <iact:property name="dataType"/>
    <iact:actionData xml:id="d0">
      <inkml:trace xmlns:inkml="http://www.w3.org/2003/InkML" xml:id="stk0" contextRef="#ctx0" brushRef="#br0">3411 11812 0,'0'0'6,"42"12"5,16 1-4,8-1 4,17-4-1,16 1-2,8-5 1,9-12 1,-16-5-1,-26 1-1</inkml:trace>
    </iact:actionData>
  </iact:action>
  <iact:action type="add" startTime="19479">
    <iact:property name="dataType"/>
    <iact:actionData xml:id="d1">
      <inkml:trace xmlns:inkml="http://www.w3.org/2003/InkML" xml:id="stk1" contextRef="#ctx0" brushRef="#br0">3891 11344 0,'0'0'5,"0"0"5,0 0-1,0 0 1,0 0-1,83 62 0,16-21 1,17 1-1,-8-9 0,-17-8 3,-29-9-2,-25-3-1,-12-1 1,-9 5-2,-7 12 2,-9 16-1,-33 46 1,-34 46-1,-24 20 2,17-20-3,16-42 2</inkml:trace>
    </iact:actionData>
  </iact:action>
  <iact:action type="add" startTime="20076">
    <iact:property name="dataType"/>
    <iact:actionData xml:id="d2">
      <inkml:trace xmlns:inkml="http://www.w3.org/2003/InkML" xml:id="stk2" contextRef="#ctx0" brushRef="#br0">3420 12582 0,'0'0'5,"58"4"5,4 0 0,24 4-1,22 5-1,8-1 1,0-8 2,-25-12-3</inkml:trace>
    </iact:actionData>
  </iact:action>
  <iact:action type="add" startTime="20233">
    <iact:property name="dataType"/>
    <iact:actionData xml:id="d3">
      <inkml:trace xmlns:inkml="http://www.w3.org/2003/InkML" xml:id="stk3" contextRef="#ctx0" brushRef="#br0">3825 12474 0,'0'0'8,"0"0"0,0 0 2,0 0-2,41 0 2,34 9-1,49 7 0,17 13 1,-42-4 1,-33-8 1,-24-5-5,-18 0 4,-7 1-3,-17 3 1,-4 13 0,-42 25-1,-36 37 2,-1 17-1,17-25 0,33-30 1</inkml:trace>
    </iact:actionData>
  </iact:action>
  <iact:action type="add" startTime="26766">
    <iact:property name="dataType"/>
    <iact:actionData xml:id="d4">
      <inkml:trace xmlns:inkml="http://www.w3.org/2003/InkML" xml:id="stk4" contextRef="#ctx0" brushRef="#br0">8368 8781 0,'0'0'4,"-50"4"-3,21 5 8,-4 7 0,-8 30 2,-13 45-3,0 62 1,-12 58 2,8 9-3,13-30 2,-1-24-1,17-38 0,13-33 1,7-33-1,5-16 1,0-17 3,0-13-6,0-12 0,0-8 3,-5-16-1,-11-22 0,-5-20 1,0 0-1,-4 12 1,8 17-1,9 8 0,4 9 1,4 8-1,4 3 0,0 10 1,0-5-1,37 62 0,25 20 1,25 14-1,12-9 0,-20-25 1,-13-21-1,-12-16 0,-9-13 1,-4-12-1,5-12 1,37-29-1,62-67 0,74-95 1</inkml:trace>
    </iact:actionData>
  </iact:action>
  <iact:action type="add" startTime="27324">
    <iact:property name="dataType"/>
    <iact:actionData xml:id="d5">
      <inkml:trace xmlns:inkml="http://www.w3.org/2003/InkML" xml:id="stk5" contextRef="#ctx0" brushRef="#br0">10416 8872 0,'0'0'6,"0"0"4,0 0 0,0 0-1,8 54 0,9 66 0,-1 116 1,-3 54 0,-13-33-1,0-59 0,-17-69 1,5-46-1,3-30 0,1-20 1,-4-20-1,-1-13 0,13 0 0,-82-124 1,24-9-1,4 1 1,21 45-1,12 29 0,9 21 1,3 12-1,5 8 1,0 5-2,4 3 2,0 5-1,4 4 1,-4 0-1,0 0 0,0 0 0,108 124 1,-50-53-1,0-9 1,-9-12-1,-3-17 1,-9-13-1,-4-7 0,0-9 1,17-16-1,49-46 0,63-133 0,44-206 1</inkml:trace>
    </iact:actionData>
  </iact:action>
  <iact:action type="add" startTime="28479">
    <iact:property name="dataType"/>
    <iact:actionData xml:id="d6">
      <inkml:trace xmlns:inkml="http://www.w3.org/2003/InkML" xml:id="stk6" contextRef="#ctx0" brushRef="#br0">23250 8466 0,'0'0'8,"0"0"2,0 0-2,0 0 3,0 0-4,0 0 2,4 42 1,4 32-1,9 75 0,-5 58 2,1 21-2,-1-29 0,-4-46 0,-3-41 1,3-29-1,-4-29 0,0-13 1,-4-16-1,0-9 1,0-7-2,-4-9 2,4 0-1,0 0 1,0 0-1,-70-71 0,41 46 1,4 1-1,8 3 1,5 8-1,-1 1 0,5 4 1,4-1-2,0 5 2,0 0 0,0 0-2,4 0 2,0 4-1,0 4 1,0 4-1,0-8 0,16 71 1,5-5-1,0 4 1,-1-12-1,-3-12 0,-1-17 1,1-8-1,-9-9 0,5-4 1,3-8-1,-16 0 0,170-223 1,107-291-1</inkml:trace>
    </iact:actionData>
  </iact:action>
  <iact:action type="add" startTime="49198">
    <iact:property name="dataType"/>
    <iact:actionData xml:id="d7">
      <inkml:trace xmlns:inkml="http://www.w3.org/2003/InkML" xml:id="stk7" contextRef="#ctx0" brushRef="#br0">4173 13286 0,'0'0'4,"0"0"-4,0 0 9,0 0 3,0 0-5,0 0 2,0 0 0,0 0 1,0 0-1,0 0 0,0 0 1,0 0-1,0 0 1,41-13 0,-24 9-2,16 0 2,8 0 0,17 0-1,0 0 0,0 0 0,-9-1 1,-7 1-1,-5 0 1,-4 0 1,0-4-4,-4 4 3,0-5 0,4 5-1,-8 0 0,0 0 1,4 0-1,0 0 1,4-1-1,0 5 0,4 0 0,9 0 1,-1 0-1,1 0 1,-1 0-1,-7 0 0,-5 0 1,-4 0-1,-5 0 1,-3 0-2,-4 0 2,-5 0 0,0 0-1,5 0 1,-13 0-2,4 0 2,-3 0-1,-1 0 1,0 0-1,0 0 0,-4 0 0,0 0 1,0 0-1,0 0 0,0 0 0,0 0 1,-95-4 0,49 4-1,-3-4 0,3 4 1,5 0-1,-1 0 0,9 0 1,0 0-1,4 0 0,-12 0 1,4 0-1,-9 0 0,-8 0 1,1 0 1,-1 0-4,0 0 4,13 0-2,-1 0 1,17 0-3,1 0 5,-1 0-4,8 0 0,5 0 3,-9 4 0,5 0-5</inkml:trace>
    </iact:actionData>
  </iact:action>
  <iact:action type="add" startTime="51403">
    <iact:property name="dataType"/>
    <iact:actionData xml:id="d8">
      <inkml:trace xmlns:inkml="http://www.w3.org/2003/InkML" xml:id="stk8" contextRef="#ctx0" brushRef="#br0">10941 10942 0,'0'0'7,"0"0"2,0 0 1,0 0-1,0 0 1,0 0-1,0 0 0,0 0 1,0 0-1,46 0 0,-38 0 1,0 0-1,5-4 0,-1 0 1,5 0-1,8 0 0,4 0 0,4 0 1,4-1 0,8 1-1,1 0 0,4 4 1,-1 0-1,1 4 2,4 0-3,-5-4 1,1 0 1,-5 0-1,-7 0 1,-5 0-1,-4 0 0,-4 0 1,-9 0-1,1 0 0,-9 0 0,0 0 1,0 0-1,-3 0 0,-1 0 0,0 0 1,-4 0-1,0 0 0,0 0 2,-83-12-2,13 0 1,-9-1-1,5 5 1,-1 0 0,-16 3 0,-16 1 1,-9 4-5,4 0 3,13 4 5,20 1-7,21-1 3,13 0-3,8 0 3,8 0 0,4 0-1,8-4 0,5 0 0,4 0 0,-1 0 4,5 0-3,0 0-5,0 0 4,4 0 0,0 0 4,0 0-3,0 0 0,0 0-2,161 17 2,-45-5-5,0 1 7,-9-1 1,-11 1-8</inkml:trace>
    </iact:actionData>
  </iact:action>
  <iact:action type="add" startTime="53463">
    <iact:property name="dataType"/>
    <iact:actionData xml:id="d9">
      <inkml:trace xmlns:inkml="http://www.w3.org/2003/InkML" xml:id="stk9" contextRef="#ctx0" brushRef="#br0">12716 11973 0,'0'0'8,"0"0"1,0 0-1,0 0 1,0 0 0,0 0 1,0 0-1,0 0 1,0 0-1,0 0 0,0 0 1,0 0-1,0 0 1,0 0-1,0 0 0,0 0 1,0 0-1,-62-12 0,17-1 0,-17-3 1,-21-5-1,-8 0 0,-4 1 2,0 3-2,-9 1 0,-12-1 0,-12 1 1,-4 3-1,20 5 0,25 8 1,17 0-1,8 0 0,0 0 1,-25 0-1,-8 0 1,-21-4-1,4 0 0,13 4 0,3 0 1,1 0-1,-12-5 0,-13 1 1,4-4-1,17 4 3,16 0-3,13 4 0,-9 0 2,-4-4-3,-8-1 1,0 1 0,8 0 1,13 0-1,12 0 1,17 0-1,8 4 0,8 0 2,4 0-3,5 0 1,3 0 0,1 0-1,4 0 1,-1 4 0,-3 8 1,-5 21-1,-8 42 0,-4 41 1,5 29-1,3-4 1,4-13-1,5-4 0,0-8 0,3 0 1,1-4-1,4-13 1,0-20-1,0-17 0,0-12 1,4-13-1,0-8 0,0-8 1,0-5-1,0 1 0,0-5 1,0 0-1,4 1 0,0-1 1,0 5-1,8-1 0,-3 1 1,7 0-1,9-1 1,8 1-1,13-5 0,12-4 0,12-3 1,13-5-1,3 4 1,6-4-1,7 0 0,13-9 1,-1-3-1,-3 0 1,-9-1-1,-8 5 0,-4 0 0,4-1 1,12 1-1,9-4 0,0 3 1,-13-3-1,-12-1 0,-8 5 1,-9 0-1,9 4 0,7 0 1,10-1-1,7 1 0,-8 4 1,0 0-1,-8-4 0,4 0 1,9-4-1,3 4 0,-4 0 1,-4-5-1,-12 5 0,-8-4 1,-9 0-1,-8-5 0,-4 1 0,-5-5 1,-3 5 0,-9-1-1,-4 5 0,-4 0 0,-4-1 1,-9 5-1,1 0 0,-5 0 1,-3 0-1,-1 0 1,0 0-1,5-1 0,-13 1 0,4-4 1,0-4-1,4-5 0,5-12 1,7-29 0,1-50-1,-17-78 0,-25-153 3,-45-183-4</inkml:trace>
    </iact:actionData>
  </iact:action>
  <iact:action type="add" startTime="65361">
    <iact:property name="dataType"/>
    <iact:actionData xml:id="d10">
      <inkml:trace xmlns:inkml="http://www.w3.org/2003/InkML" xml:id="stk10" contextRef="#ctx0" brushRef="#br0">13829 3121 0,'0'0'4,"0"0"-4,0 0 14,0 0-7,-45-8 1,41 16 1,-1 9 0,-7 24 0,-9 26 1,-8 15-1,-4 18 0,4 32 2,4 17-2,5 33 0,7 17 0,5-8 1,4-5-1,-4-20 0,-1-22 1,5-15-1,0-5 1,0 4-1,-8 1 0,-1-5 1,5-12-1,4 8 0,4 8 1,4 17-1,4 4 0,0-21 1,9-7-1,8-22 1,4-8-1,4-4 0,0-13 0,-4-16 1,-4-12-1,-9-13 0,1-12 0,-9-5 1,0-3 0,1-5-1,-1 0 3,0 1-4,1-1 1,3 0-1,0 0 2,5 1-1,4-1 1,8 4 2,16 5-5,30 0 1,24-1 2,21-8 0,8-3 0,4-1-3,-3 0 6,7 0-3,-3-4-4,-9 0 3,-4 4 2,-13 4-3,-12 1 2,-12-1 1,-17 0-4,-16-4 7,-13-4-9,-12 0 5,-4 0-2,-9 0 2,1 0 1,-13 0-2,8-4-1,4-16 1,1-43 0</inkml:trace>
    </iact:actionData>
  </iact:action>
  <iact:action type="add" startTime="66309">
    <iact:property name="dataType"/>
    <iact:actionData xml:id="d11">
      <inkml:trace xmlns:inkml="http://www.w3.org/2003/InkML" xml:id="stk11" contextRef="#ctx0" brushRef="#br0">15873 3130 0,'0'0'8,"0"0"1,0 0 1,0 0-1,0 0 0,0 0 1,0 0-1,0 0 0,0 0 1,0 0-1,0 0 1,0 41-1,4 25 0,-4 34 1,4 24-2,9 17 3,-9 16-2,0-8 1,-4-8-1,4 0 1,4-9-2,5-8 2,-5 9-1,-4-1 1,5 5-2,7 12 2,-8 0-1,1 0 1,-9-8-1,-5-9 1,10-8-1,-1 1 0,0 11 1,-4 5-2,4 0 2,0 4 0,4 0-1,5-9 1,-9-11-1,-8-18 0,-4-7 0,-1-18 1,5-15-1,4-14 1,4-7-1,9-5 1,12 5-2</inkml:trace>
    </iact:actionData>
  </iact:action>
  <iact:action type="add" startTime="67189">
    <iact:property name="dataType"/>
    <iact:actionData xml:id="d12">
      <inkml:trace xmlns:inkml="http://www.w3.org/2003/InkML" xml:id="stk12" contextRef="#ctx0" brushRef="#br0">18562 1515 0,'0'0'5,"0"0"6,0 0-4,0 0 2,0 0 1,83-8 0,-13-1-1,5-7 0,-5 8 0,1 8 1,7 0-1,17 0 2,21 0-3,21 0 2,16 0-1,16 8 0,13-8 1,17 8 0,12-8-2,8-8 2,17 8-1,25-8 0,-1-1 1,5 9-1,8-16 1,-24 7-1,-26 1 0,-29 0 1,-32 8-1,-22-8 0,-20-1 1,-20 9-1,-22-8 0,-16 8 0,-12 0 1,-13 0 0,-8 8-1,-4-8 0,0 0 0,-13-8 1</inkml:trace>
    </iact:actionData>
  </iact:action>
  <iact:action type="add" startTime="67757">
    <iact:property name="dataType"/>
    <iact:actionData xml:id="d13">
      <inkml:trace xmlns:inkml="http://www.w3.org/2003/InkML" xml:id="stk13" contextRef="#ctx0" brushRef="#br0">18653 3030 0,'0'0'17,"0"0"-14,87 0 2,17 0 6,32 9-3,17-1 2,-12-8 0,-21 0 0,-17-8-1,5-1 0,4 9 2,3 0-3,5 0 2,5-8-1,3 0 0,0 8 1,-4 0-1,0 0 0,-8 8 0,-4-16 2,12 8-3,0-9 2,17 1-1,12 0 1,8 0-1,1-1 1,-1-7-1,-4 7 0,-4 1 1,4 0-2,-3 8 1,3-8 1,0 8-1,0-9 1,-8 1-1,-16 8 1,-34-8-2,-16 8 2,-17-9-1,-8 9 0,8-16 1,21-1-1</inkml:trace>
    </iact:actionData>
  </iact:action>
  <iact:action type="add" startTime="68726">
    <iact:property name="dataType"/>
    <iact:actionData xml:id="d14">
      <inkml:trace xmlns:inkml="http://www.w3.org/2003/InkML" xml:id="stk14" contextRef="#ctx0" brushRef="#br0">23209 1681 0,'0'0'6,"0"0"7,0 0-5,0 0 1,0 0-2,0 0 3,0 0-1,0 0 0,0 0 1,0 0-1,0 0 1,29-50-1,-25 42 0,0-1 1,0-7-1,-4 7 1,0 1-1,0 0 0,0 0 0,0-1 1,0 9-1,0-8 0,0 8 1,4-8-1,0 8 0,0-9 1,0 9-1,9-8 0,-9 8 1,8-8-1,5 8 0,4 0 1,12 8-1,16 0 1,18 1-1,11 7 0,5-7 2,-9-9 2,1 0-2,-5-9-5,1 9 4,-5 0-2,4 0 2,0 9 1,-7-1-4,-14 0 5,-7 0-2,-22 1-5,-3-9 9,-9 8-7,-4-8 0</inkml:trace>
    </iact:actionData>
  </iact:action>
  <iact:action type="add" startTime="69499">
    <iact:property name="dataType"/>
    <iact:actionData xml:id="d15">
      <inkml:trace xmlns:inkml="http://www.w3.org/2003/InkML" xml:id="stk15" contextRef="#ctx0" brushRef="#br0">23395 2658 0,'0'0'19,"0"0"-17,0 0 2,0 0 8,0 0-3,0 0-1,33 41 1,-17-24 1,9-1-1,8 1 0,17-9 0,12 0 1,17 1-1,16 7 0,17 1 2,16 8-2,4-9 0,-8 1 0,-16-17 1,-21 0-1,-13-9 0,-3-7 0</inkml:trace>
    </iact:actionData>
  </iact:action>
  <iact:action type="add" startTime="74638">
    <iact:property name="dataType"/>
    <iact:actionData xml:id="d16">
      <inkml:trace xmlns:inkml="http://www.w3.org/2003/InkML" xml:id="stk16" contextRef="#ctx0" brushRef="#br0">14913 5187 0,'0'0'3,"0"0"-3,0 0 10,29 54 0,-8-12-2,-9-9 3,-3-13-3,-22-7 1</inkml:trace>
    </iact:actionData>
  </iact:action>
  <iact:action type="add" startTime="74774">
    <iact:property name="dataType"/>
    <iact:actionData xml:id="d17">
      <inkml:trace xmlns:inkml="http://www.w3.org/2003/InkML" xml:id="stk17" contextRef="#ctx0" brushRef="#br0">14748 5991 0,'0'0'7,"0"0"2,0 0 1,0 0-1,20 53 1,-7-32-1,-5-4 0,0-5 2,5-8-2,-13 0 0,4 1 0,0-1 1,0 8 0,0 17-1,0 21 0,5 12 0,-1 12 1,0 1-1,1-5 0,-1-12 1,-4-12-1,-4-13 0,0-17 1,0-7-1</inkml:trace>
    </iact:actionData>
  </iact:action>
  <iact:action type="add" startTime="76645">
    <iact:property name="dataType"/>
    <iact:actionData xml:id="d18">
      <inkml:trace xmlns:inkml="http://www.w3.org/2003/InkML" xml:id="stk18" contextRef="#ctx0" brushRef="#br0">14553 3287 0,'0'0'8,"0"0"4,0 0-6,0 0 3,0 0 1,0 0-2,0 0 2,0 0 0,0 0-1,0 41 0,-8-24 1,-9 24-1,-12 17 0,-4 25 1,4 0-1,0 16 0,-4 17 2,-4-8 0,4-17-1,4-17 2,4-16-9,9-16 7,7-9-2,5-8 2,4-9 2,4 9-4,5 0 2,3 0 0,13 8-1,8 0 0,8 0 1,1-4-1,3-12 1,-3-9-2,-1-4 1,0-8 1,5-4-1,-1-5 1,1 1-1,-1 0 1,-7 3-1,-5 5 1,-4 0-2,-9 4 1,-3-4 1</inkml:trace>
    </iact:actionData>
  </iact:action>
  <iact:action type="add" startTime="77251">
    <iact:property name="dataType"/>
    <iact:actionData xml:id="d19">
      <inkml:trace xmlns:inkml="http://www.w3.org/2003/InkML" xml:id="stk19" contextRef="#ctx0" brushRef="#br0">14284 3270 0,'0'0'6,"0"0"4,50 0 0,20 0-2,38 0 3,16 0-2,0 9 1,-16-9-2,-26 0 2,-20 0 0,-12 0-1,-4 0 0,3 0 1,1 0-1,0-9 0</inkml:trace>
    </iact:actionData>
  </iact:action>
  <iact:action type="add" startTime="77504">
    <iact:property name="dataType"/>
    <iact:actionData xml:id="d20">
      <inkml:trace xmlns:inkml="http://www.w3.org/2003/InkML" xml:id="stk20" contextRef="#ctx0" brushRef="#br0">14487 3850 0,'0'0'6,"0"0"3,0 0 1,0 0-1,0 0 0,0 0 0,79-8 1,-26-9-1,5 9 0,4-9 1,0 9-1</inkml:trace>
    </iact:actionData>
  </iact:action>
  <iact:action type="add" startTime="77783">
    <iact:property name="dataType"/>
    <iact:actionData xml:id="d21">
      <inkml:trace xmlns:inkml="http://www.w3.org/2003/InkML" xml:id="stk21" contextRef="#ctx0" brushRef="#br0">15550 2898 0,'0'0'6,"0"0"3,0 0 1,0 0-1,0 0 0,0 0 0,0 0 1,0 0-1,0 0 1,0 0-1,0 0 0,0 0 1,21 41-1,-33 9 1,-13 66-2,-8 41 2,-5 25 1</inkml:trace>
    </iact:actionData>
  </iact:action>
  <iact:action type="add" startTime="79624">
    <iact:property name="dataType"/>
    <iact:actionData xml:id="d22">
      <inkml:trace xmlns:inkml="http://www.w3.org/2003/InkML" xml:id="stk22" contextRef="#ctx0" brushRef="#br0">20408 2053 0,'0'0'7,"0"0"3,0 0 0,53 25-2,5 8 2,25-8-1,12 0 0,4-17 0,-3 0 2,-9 1-3,-9-1 2,-8 0-1,-16 0 1,-17 1-1,-16-9 0,-13-9 1</inkml:trace>
    </iact:actionData>
  </iact:action>
  <iact:action type="add" startTime="79895">
    <iact:property name="dataType"/>
    <iact:actionData xml:id="d23">
      <inkml:trace xmlns:inkml="http://www.w3.org/2003/InkML" xml:id="stk23" contextRef="#ctx0" brushRef="#br0">20830 1813 0,'0'0'7,"0"0"3,0 0-1,0 0 0,0 0 1,33 50-1,-33-1 0,4 18 0,0 15 1,8 10-1,5 15 2,4 1-2,-5-1 0,-3-7 0,-1-9 1,-4-25-1</inkml:trace>
    </iact:actionData>
  </iact:action>
  <iact:action type="add" startTime="80345">
    <iact:property name="dataType"/>
    <iact:actionData xml:id="d24">
      <inkml:trace xmlns:inkml="http://www.w3.org/2003/InkML" xml:id="stk24" contextRef="#ctx0" brushRef="#br0">21856 2376 0,'0'0'5,"0"0"6,0 0-4</inkml:trace>
    </iact:actionData>
  </iact:action>
  <iact:action type="add" startTime="80520">
    <iact:property name="dataType"/>
    <iact:actionData xml:id="d25">
      <inkml:trace xmlns:inkml="http://www.w3.org/2003/InkML" xml:id="stk25" contextRef="#ctx0" brushRef="#br0">22778 2310 0,'0'0'6,"0"0"4</inkml:trace>
    </iact:actionData>
  </iact:action>
  <iact:action type="add" startTime="80691">
    <iact:property name="dataType"/>
    <iact:actionData xml:id="d26">
      <inkml:trace xmlns:inkml="http://www.w3.org/2003/InkML" xml:id="stk26" contextRef="#ctx0" brushRef="#br0">23076 2343 0</inkml:trace>
    </iact:actionData>
  </iact:action>
  <iact:action type="add" startTime="81832">
    <iact:property name="dataType"/>
    <iact:actionData xml:id="d27">
      <inkml:trace xmlns:inkml="http://www.w3.org/2003/InkML" xml:id="stk27" contextRef="#ctx0" brushRef="#br0">24355 1871 0,'0'0'9,"0"0"1,0 0-4,0 0 4,0 0-1,0 0 2,-58 17-2,4-1 1,-16 1-2,-17 8 1,-4 16 1,4 0 0,21-8-2,20 1 2,17-1 0,17-8-1,16-9 0,12 9 0,17 0 1,13 0-1,12-1 1,8 1-1,-4 0 0,0 8 1,-12 0-1,-13 9 0,-12-1 1,-13 1-1,-12-9 2,-4 8-3,-4-8 1,-4-8 1,-5 0-1,-4-9 0,-4-7 0,-3-9 1</inkml:trace>
    </iact:actionData>
  </iact:action>
  <iact:action type="add" startTime="82263">
    <iact:property name="dataType"/>
    <iact:actionData xml:id="d28">
      <inkml:trace xmlns:inkml="http://www.w3.org/2003/InkML" xml:id="stk28" contextRef="#ctx0" brushRef="#br0">24144 1755 0,'0'0'8,"0"0"-1,0 0 5,0 0-3,0 0 0,0 0-1,0 0 1,0 0 1,0 0-1,0 0 0,0 0 1,-58 58-1,20 66 1,-3 58-1,4 17 1,16-8-2,9-26 2,8-24 0,8-33-1,4-26 0,4-24 0,9-24 1</inkml:trace>
    </iact:actionData>
  </iact:action>
  <iact:action type="add" startTime="83055">
    <iact:property name="dataType"/>
    <iact:actionData xml:id="d29">
      <inkml:trace xmlns:inkml="http://www.w3.org/2003/InkML" xml:id="stk29" contextRef="#ctx0" brushRef="#br0">15348 7022 0,'0'0'6,"0"0"3,0 0 1,0 0-1,0 0 1,0 0 0,-46-58-1,-12 33 1,-20 4-2,-1 4 1,9 9 1,16 8-1,8 4 2,13 0-1,13 1 0,7 3-1,5 4-2,8 1 3,0-13-1,21 37 0,12-8 1,25 8-1,20 5 0,13-1 1,-12-4-1,-9-4 0,-16-4 1,-13-4-1,-12 0 1,-12-4-1,-9-5 0,-8 1 0,-12-1 1,-13 5-1,-21-4 0,-7-1 1,-1-7-1,8-5 0,5-8 1,-1-13-1</inkml:trace>
    </iact:actionData>
  </iact:action>
  <iact:action type="add" startTime="83532">
    <iact:property name="dataType"/>
    <iact:actionData xml:id="d30">
      <inkml:trace xmlns:inkml="http://www.w3.org/2003/InkML" xml:id="stk30" contextRef="#ctx0" brushRef="#br0">15488 6318 0,'0'0'6,"0"0"4,0 0-1,0 0-1,0 0 2,-20 74-1,3-3 0,-12 53 1,-12 46 0,3 24-1,5 13 0,21-16 0,28-5 1,38 13-1</inkml:trace>
    </iact:actionData>
  </iact:action>
  <iact:action type="add" startTime="84667">
    <iact:property name="dataType"/>
    <iact:actionData xml:id="d31">
      <inkml:trace xmlns:inkml="http://www.w3.org/2003/InkML" xml:id="stk31" contextRef="#ctx0" brushRef="#br0">14197 4707 0,'0'0'7,"0"0"3,0 0 0,0 0-2,0 0 0,0 0 2,0 0-1,0 0 0,0 0 1,0 0-1,0 0 0,-37-58 1,21 29-1,-5-12 0,-4-13 1,0-16-1,-12-5 0,8-8 2,0 9-3,-4-9 2,-4 8-1,4 1 1,12-1-1,13-8 1,12 1-1,4-18 0,5-7 0,-5 16 1,4-1-1,1 10 0,7-1 1,5 0-1,4 9 1,0 16-1,4 8 0,4 8 0,13-7 1,12-1-1,8-8 0,1 8 1,-9 1-1,-4 16 0,-13 0 1,-3 8-1,-5 8 1,4 1-1,13-1 1,-4 9-1,16 8 0,13 8 0,7 9 0,-3-9 1,-8 8-1,-9 1 1,-4 0-1,-4 7 0,4 1 1,0 8-1,0 0 0,0 1 1,-4-1-1,-4-8 0,0 8 1,-5-8-1,1-1 0,-5 1 1,-3 0-1,-13 0 1,0-9-1,0 9 0,-9-8 0,1 8 1,-4-9-1,-1 9 1,1 8-1,3 0 0,1 9 1,-4 7-1,-1-7 0,-3-1 0,-1 1 1,-4-1-1,-4 0 0,0 1 0,-4-9 1,0 0-1,-4 9 1,0-1-1,-4 0 0,4 9 1,0 0-1,0-1 0,-1-7 1,-3-1-1,-4 1 1,-5 16-1,-12-1 0,-16 10 0,-13-1 1,0-16-1,0-1 1,4-16 0,4 1-1,-3-1 0,3 0 1,-4 4 2,0 5-2,-8 7-4,-8 1 4,-21 4-1,-17-5 0,-7-7 1,3-13 3,4-9-9,-3 1 6,-5-8 1,0-9 0,4-21-4,9-24 2</inkml:trace>
    </iact:actionData>
  </iact:action>
  <iact:action type="add" startTime="89343">
    <iact:property name="dataType"/>
    <iact:actionData xml:id="d32">
      <inkml:trace xmlns:inkml="http://www.w3.org/2003/InkML" xml:id="stk32" contextRef="#ctx0" brushRef="#br0">21272 3063 0,'0'0'5,"0"0"-5,0 0 8,0 0 1</inkml:trace>
    </iact:actionData>
  </iact:action>
  <iact:action type="add" startTime="89414">
    <iact:property name="dataType"/>
    <iact:actionData xml:id="d33">
      <inkml:trace xmlns:inkml="http://www.w3.org/2003/InkML" xml:id="stk33" contextRef="#ctx0" brushRef="#br0">20701 2823 0,'0'0'7,"-53"-58"3,-14 9 0,-20-9-1,-4 16 0,17 17 1,16 1-1,13-1 0,7 0 0,13 0 1,9-16-1,16-9 1,16-49 0,30-42-1,12-8 0,0 8 1,4 25-1,0 25 1,0 8-2,8 17 2,13 0-1,12-1 1,9 18-1,-17 16 0,-5 16 0,1 9 1,-4 8 0,-1 0-1,1 0 0,-5 8 0,1 9 1,-9 24-1,-8 25 0,0 17 1,-8 25-1,-9 8 0,-8 16 1,-12 1 0,-13-9-2,-8-25 1,-8-8 1,-9 9 0,-20-1-1,-42 17 0,-16 0 0,-25-17 1,4-8-1,5-24 1,3-1-1,5-25 0,16-8 2,21-8-2,20-8-1,17-17 2</inkml:trace>
    </iact:actionData>
  </iact:action>
  <iact:action type="add" startTime="94620">
    <iact:property name="dataType"/>
    <iact:actionData xml:id="d34">
      <inkml:trace xmlns:inkml="http://www.w3.org/2003/InkML" xml:id="stk34" contextRef="#ctx0" brushRef="#br0">5662 5299 0,'0'0'4,"0"0"-4,0 0 10,0 0-2,0 0 3,0 0-3,0 0 1,0 0 1,0 0-1,0 0 1,0 0-1,46-29 0,-34 25 1,0 4-1,5 0 1,4 0-1,8 0 0,0 4 1,4 0-1,4 0 0,0 1 1,0-5-1,1 0 0,11 0 1,1 4 1,12 4-1,12 4 1,1 5-3,4 0 3,-9-1-3,-8-3 0,-8-5 4,-9 0-6,-3 0 5,-1 1-3,0-1 2,9 0-1,8 0 1,4 1-1,4-1 1,-4-4 0,-4 0-3,-4 0 3,-9 1-1,-3-1 1,-5-4-1,-4 0 1,0 0-1,9-4 0,3-9 2,9-12-4</inkml:trace>
    </iact:actionData>
  </iact:action>
  <iact:action type="add" startTime="95616">
    <iact:property name="dataType"/>
    <iact:actionData xml:id="d35">
      <inkml:trace xmlns:inkml="http://www.w3.org/2003/InkML" xml:id="stk35" contextRef="#ctx0" brushRef="#br0">8686 5485 0,'0'0'6,"0"0"4,0 0-2,0 0 1,0 0 0,0 0 2,0 0-3,0 0 2,46 29-1,-38-29 0,1 0 1,-1 0-1,4 5 1,1-5-1,7 4 0,5 0 1,8 0-1,4 4 0,13 5 1,12 3-1,4-3 0,9-5 2,-1 0-2,-3-4 0,-9 1 0,0-1 0,-4 4 1,0 4-1,0-3 0</inkml:trace>
    </iact:actionData>
  </iact:action>
  <iact:action type="add" startTime="117083">
    <iact:property name="dataType"/>
    <iact:actionData xml:id="d36">
      <inkml:trace xmlns:inkml="http://www.w3.org/2003/InkML" xml:id="stk36" contextRef="#ctx0" brushRef="#br0">5563 4372 0,'0'0'4,"0"0"-4,0 0 9,0 0 1,0 0-1,0 0 0,0 0 0,0 0 0,0 0 1,-17 54-1,13-9 1,-4 25-1,0 26 0,-5 20 1,5 8 1,8-17-3,8-7 1,5-9 1,-1-12-1,0-17 0,1-17 1,-5-16-1,0-16 0,-4-13 1</inkml:trace>
    </iact:actionData>
  </iact:action>
  <iact:action type="add" startTime="117471">
    <iact:property name="dataType"/>
    <iact:actionData xml:id="d37">
      <inkml:trace xmlns:inkml="http://www.w3.org/2003/InkML" xml:id="stk37" contextRef="#ctx0" brushRef="#br0">5641 4132 0,'0'0'7,"0"0"3,0 0-1,46 24 0,12-15 1,4 7-1,0-7 1,-8-9-1,-9 8 0,-8-8 1,-3 8-1,-1-8 0,4 8 2,8 9-3,13 0 2,17-1-1,12-8 0,4-8 0,0 0 1,-9-8-1,-3-8 1,-13 7-1,-4 9 0,0-8 1,0 0-1,13-1 1,8 1 0,4-8 0,-5-1-1,-7 0 0,-13 9 0,-8 8 0,-5 0 1,-3 0-2,3 8 6,1-8-7,8 9 1,-8-9 2,3 0-2,5 0 2,0 0 0,4 0-1,-8 0 1,-4 0-2,-9 0 2,-8 0 1,-4 0-1,-4 0-4,-4 0 6,-5 0-3,-3 0-1,-5 0 1,0 0 0,1 0 1,-1 0-2,0 0 6,-4 0-9,0 0 5,0 8-2,5-8 5,-5 8-5,0 1 1,0-1-1,0 8 1,0 9 2,1 0 2,-1 0-8,8 8 5,-8 8 2,0 5-6,1 4 6,-1-1-2,0 1 0,-4 0-5,0-1 5,0 5-1,-4 0 2,0-4-3,-1-1 2,1 1 2,0-4-7,4-5 7,-8-4-3,4-4 0,0-4-1,-1-4 2,1 0-1,0-4 0,0-5 1,0-3-1,4-1 2,-4 1-3,0-5 2,4 0-2,0 0 2,0-3-2,-5-1 2,1 0 1,0 0-3,0 0 1,0 0 1,0 5 0,-17-1-2,-8 0 2,-21-4-1,-32 0 3,-34 5-4,-29-1 1,-20 4-1,3 1 4,-3-5-3,16 0-1,8-3 1,-16-5 0</inkml:trace>
    </iact:actionData>
  </iact:action>
  <iact:action type="add" startTime="120694">
    <iact:property name="dataType"/>
    <iact:actionData xml:id="d38">
      <inkml:trace xmlns:inkml="http://www.w3.org/2003/InkML" xml:id="stk38" contextRef="#ctx0" brushRef="#br0">21305 3212 0,'0'0'7,"0"0"2,0 0 0,0 0 1,0 0-1,0 0 1,0 0-1,0 0 1,0 0-1,0 0 0,0 0 1,0 0-1,0 0 0,-33-41 1,25 33-1,-4 8 0,-5-9 0,0 9 1,-7-8 0,-1 8-1,0-8 0,0 8 0,-4-8 0,0-1 1,0 1-1,0 0 1,0 0-1,5 8 0,7-9 1,-8 9-1,5-8 1</inkml:trace>
    </iact:actionData>
  </iact:action>
  <iact:action type="add" startTime="121486">
    <iact:property name="dataType"/>
    <iact:actionData xml:id="d39">
      <inkml:trace xmlns:inkml="http://www.w3.org/2003/InkML" xml:id="stk39" contextRef="#ctx0" brushRef="#br0">11326 8636 0,'0'0'7,"0"0"2,0 0 1,0 0-1,0 0 1,0 0-1,0 0 0,0 0 1,0-41-1,0 41 0,0 0 1,0 0-1,0 0 0,0 0 1,-8 120-1,0 12 0,-1 34 1,-3-9 0,4-24-1,-1-30 1,1-32-1,4-22 1,0-15-1,0-14-1,-1-7 1,-3-9 0,-4-4 1,12 0-1,-66-17 1,8-3 0,-9-5-1,1-4 0,8 0 0,13 8 1,12 4-1,8 5 1,8 4-1,9 4 0,0 4-1,8 4 2,0-4 0,29 70-1,20 29 1,-7 13-1,-9-25 1,-8-21-1,-9-24 0,-3-17 1,-5-9-1,0-7 0,9-18 0,32-40 2,76-117 0</inkml:trace>
    </iact:actionData>
  </iact:action>
  <iact:action type="add" startTime="122549">
    <iact:property name="dataType"/>
    <iact:actionData xml:id="d40">
      <inkml:trace xmlns:inkml="http://www.w3.org/2003/InkML" xml:id="stk40" contextRef="#ctx0" brushRef="#br0">21318 2749 0,'0'0'9,"0"0"-2,0 0 2,0 0 0,0 0 1,0 0-1,-58 33 1,0-17-1,-21 1 1,-8-9-1,9-8 0,3-8 1,5-9 0,0-16 1,-1 0-1,9-8 0,0-9-2,4 9 2,5-9 0,7-8-1,9-8 0,12-9 1,8-8-2,9-16 2,8 0-2,0-1 1,13-7 0,7-1 1,13-8 1,9 8-3,7 1 1,13 16 0,9 8 1,3 17-1,-3 24 1,-5 9-1,0 17 0,4 16 2,25 24-4,25 18 3,17 16 0,-5 16-1,-24 1 0,-25-1 2,-17 1-2,-12 16-1,-13 17 2,-16 24-1,-17-8 0,-24 17 0,-30 16 1,-33-7-1,-24-18 1,-17-16 0,-8-17-1,-5-24 0,9-17 0,13-17 0,15-16 1,22-8-1,20-9 0,21-8 0</inkml:trace>
    </iact:actionData>
  </iact:action>
  <iact:action type="add" startTime="127931">
    <iact:property name="dataType"/>
    <iact:actionData xml:id="d41">
      <inkml:trace xmlns:inkml="http://www.w3.org/2003/InkML" xml:id="stk41" contextRef="#ctx0" brushRef="#br0">9270 13066 0,'0'0'4,"0"0"-4,0 0 10,0 0 0,0 0-2,0 0 1,41 0 1,-24 4-1,8 1 0,8 3 1,4 0-1,0 0 1,0-3-1,-4-1 1,1 0-1,-1 0 0,4-4 0,4 0 1,5 4 1,8 0-3,4 0 2,8 1-1,4 3 0,0-4 0,-8 0 1,0 0-1,-4 0 1,-4 1 0,4-1-2,0-4 2,4 0-1,8 0 0,1 0 1,3 0-1,5 4 1,-9-4-1,-12 0 0,-4 0 1,-4 0-1,-5-4 0,5 0 1,-1-1-1,5-3 0,8 4 1,-8 0 0,8 0-2,-4 4 2,0 0-1,-4 0 0,-5 0 1,1-4-1,-9-1 0,9 1 1,4-4-1,4-4 1,4-1-1,0 5 0,0 0 1,4 3-1,-12 5 0,4 0 1,-9 0-1,-3 0 1,-5 0-1,1-4 0,-5 0 1,-4 0-1,-4 0 0,0 0 0,-8 0 1,-1-1-1,-7 1 0,-1 4 0,-4 0 1,-3 0-1,-1 0 1,0 0-1,0 0 0,0 0 1,-4 0-1,0 0 0,0 0 1,0 0-1,0 0 0,0 0 1,0 0-1,0 0 0,0 0 1,-116-12-1,58 4 1,-4-1-1,0 1 0,0 0 1,0 4-1,0 0 1,-4-1-1,-13-3 0,-12 0 1,-4 4-1,12 0 1,1-1-1,7 5-1,1 5 2,-5-1 0,-8 0-1,-8 0 0,0 0 0,8-4 1,8 0-1,5 4 1,4 5-1,3-1 1,-3 0-1,-9 5 0,-3-5 0,-5-4 1,4-4-1,0 4 0,9 0 0,-1 0 1,9 5-1,4-1 1,0 0-1,-8-4 0,-34-12 1</inkml:trace>
    </iact:actionData>
  </iact:action>
  <iact:action type="add" startTime="144068">
    <iact:property name="dataType"/>
    <iact:actionData xml:id="d42">
      <inkml:trace xmlns:inkml="http://www.w3.org/2003/InkML" xml:id="stk42" contextRef="#ctx0" brushRef="#br0">7073 4322 0,'0'0'3,"0"0"-2,0 0 8,0 0 1,0 0-1,0 0 3,0 0-5,0 0 2,0 0 1,0 0-1,0 0 1,-62 17-1,20-1 0,-15 9 1,-18-8-1,-8-1 0,1-3 0,11-9 2,9-4-2,8 0 0,5-4 1,-5-1-1,-4 1 0,4 0 1,-16-4-1,4 0 0,-5-9 1,5 0-1,4-7 1,4-1-1,9-8 0,3-9 1,9 1-1,-9-9 0,9 9 1,4-9-1,8 9 3,0-1-2,9 1-3,3-1 6,5 1-7,8-17 4,8-8-2,13-17 2,20-16-1,13 8 0,8-1 1,0 18-1,5 16 1,-1 8 1,4 1-3,-4 7 1,-4 1 0,-4 24 1,-4 1 2,-4 16-1,-1 0-7,9 0 6,0 8-1,8 0 1,-8 1-1,0-1 0,-4 0 1,-4 9-1,-1 8 1,5 16-1,8 9 0,-8 16 5,0 0-9,-5 9 7,-3-1-4,-1-8 3,5 1-1,4-9-5,0 0 7,-5-9-4,-7-7 3,-9-1 0,-4-8-6,-9 0 4,-3 0 3,-9 1-2,-4-10-4,-12 9 3,-13 17 1,-28 8 0,-26 0-1,-36 8 4,-22 1-8,-16-9 5,-8-13 2,8-3-6,25-14 6,25-7-4,24-4 3</inkml:trace>
    </iact:actionData>
  </iact:action>
  <iact:action type="add" startTime="149709">
    <iact:property name="dataType"/>
    <iact:actionData xml:id="d43">
      <inkml:trace xmlns:inkml="http://www.w3.org/2003/InkML" xml:id="stk43" contextRef="#ctx0" brushRef="#br0">7077 11232 0,'0'0'4,"0"0"-4,0 0 9,0 0 2,0 0-1,41 13 0,-7-18-1,7 1-2,0 0 5,-4 0-3,-3-4-1,-1 4 0,-4-5 2,0 1-1,0 0 1,4 0-1,4-1 0,0-3 1,0 4-1,1-5 1,-1 5 1,0 0-4,4-1 3,9 1-2,8 0 2,4-1 0,4 5-1,-4 0 0,-4 0 0,-8 0 1,-5 0 0,-7 0-1,-5 4 0,-4 0 0,0-5 1,4 1-1</inkml:trace>
    </iact:actionData>
  </iact:action>
  <iact:action type="add" startTime="150685">
    <iact:property name="dataType"/>
    <iact:actionData xml:id="d44">
      <inkml:trace xmlns:inkml="http://www.w3.org/2003/InkML" xml:id="stk44" contextRef="#ctx0" brushRef="#br0">16961 10918 0,'0'0'9,"0"0"-2,0 0 4,0 0-2,0 0-1,0 0 2,0 0-1,46-17 0,-1 17 0,30 0 1,32-4-1,26-4 0,7 3 2,-3 1 0,-5 8-1,-8 1-2,-8-1 2,-21-13-1,-20-7 0</inkml:trace>
    </iact:actionData>
  </iact:action>
  <iact:action type="add" startTime="155015">
    <iact:property name="dataType"/>
    <iact:actionData xml:id="d45">
      <inkml:trace xmlns:inkml="http://www.w3.org/2003/InkML" xml:id="stk45" contextRef="#ctx0" brushRef="#br0">6274 3809 0</inkml:trace>
    </iact:actionData>
  </iact:action>
  <iact:action type="add" startTime="155598">
    <iact:property name="dataType"/>
    <iact:actionData xml:id="d46">
      <inkml:trace xmlns:inkml="http://www.w3.org/2003/InkML" xml:id="stk46" contextRef="#ctx0" brushRef="#br0">6320 3676 0,'0'0'10,"0"0"-5,0 0 6,0 0-2,0 0-1,0 0 2,0 0-1,0 0 1,0 0-1,0 0 0,0 0 0,0 0 1,0-41 0,0 24-1,-4-8 0,0 1 1,-1-1-1,1 0 0,-4 0 0,0 0 1,0 0-1,-1 9 1,-7-9-1,3 8 1,1 1-1,-5 7 0,5-7 0,-13 8 1,0-1-1,-4 9 1,-4 0 0,-8 0-2,-9 9 3,-4 7-3,-4 1 2,1 8-1,7-1 0,0 18 1,5 8-1,3-1 0,5 1 1,4 0-1,4-9 0,4 0 0,9 1 1,3-9-1,1-8 0,4 8 1,3-8-1,1 0 0,0-1 0,0 10 1,4-10-1,0 9 1,4-8-1,0 8 0,5-8 1,-1 8-1,4-8 1,1 0-1,-1 0 0,5 0 1,3 0-1,5-1 0,4 1 1,4 0-1,4-8 0,-8-1 1,5 1-1,-1-9 0,0 0 1,-8-3-1,-1-5 0,1 0 1,4-5-1,0 1 0,4-4 1,0-4-1,0-5 0,-4 0 1,0 1-1,0-9 0,-4 0 0,0 0 1,-4-8-1,-1 8 1,1-8-1,-4 0 0,3 0 1,-7-8-1,-1 7 0,0-7 0,-3 8 1,-5 8-1,0-8 1,-4 8-1,0 0 1,0 0-1,-4 1 0,0-9 1,-5-9-1,1 1 0,-4-1 0,-5-7 1,1 7-1,-5 1 0,4-1 1,5 9-1,8 0 0</inkml:trace>
    </iact:actionData>
  </iact:action>
  <iact:action type="add" startTime="157983">
    <iact:property name="dataType"/>
    <iact:actionData xml:id="d47">
      <inkml:trace xmlns:inkml="http://www.w3.org/2003/InkML" xml:id="stk47" contextRef="#ctx0" brushRef="#br0">5468 5572 0,'0'0'6,"0"0"7,0 0-5,-38 0 0,26 0 1,8-4 0,0-4 1,4 0-1,0-5 1,0 1-1,0-5 0,0 17 1,0 0-1,20-62 1,-7 33-1,7-4 0,5 4 0,4 4 1,4 5-1,5 3 1,11 5-1,9 3 1,8 1-1,9-4 1,-5-1-1,-4 1 0,-12-1 0,-8 5 1,-13 0-1,-4 4 1,-9 0-1,-3 4 0,0 0 0,-5 0 1,0 0-1,1 0 1,-1 0-2,1 0 2,-5 0-1,4 0 1,-8 0-1,5 0 0,-1 4 1,0 0-1,0 0 1,1 0-1,-1 4 0,4 1 0,1-1 1,-1 4-1,1 1 1,-1-1-1,-4 1 1,1 3-2,-1 5 2,-4 4 0,-4 0-1,0 8 0,-4 4 0,-4 8 1,-1 5-1,1-4 1,-4-1-1,-1 1 0,1-1 1,-5 5-1,-3 4 0,-5 4 1,0 0-1,-4 0 0,-4 0 1,-13 0-1,-3 0 0,3-13 1,-8-8-1,9-8 1,8-12-1,-1-5 0,5-7 1,4-5 0,0-5 1,-8-7-2,-4-13 1,-1-8 0,-11-8-1,3-9 4,0-8-8,9-4 4,16-9 3,17-7-6,12-22 3,21-24 0,20-12 0,51-38 1,40-17 4,30 5-9</inkml:trace>
    </iact:actionData>
  </iact:action>
  <iact:action type="add" startTime="161571">
    <iact:property name="dataType"/>
    <iact:actionData xml:id="d48">
      <inkml:trace xmlns:inkml="http://www.w3.org/2003/InkML" xml:id="stk48" contextRef="#ctx0" brushRef="#br0">5199 8454 0,'0'0'3,"0"0"-2,0 0 8,0 0 2,0 0-3,0 0 1,49 0 1,-32 0-1,-1 0 0,1 0 1,4 0-1,8 0 1,8 4-1,8 0 0,9 0 1,16 1-1,9-5 0,0 0 2,-5-9-1,-12 5-1,-8-4 1,-4 0-1,-1-5 2,9-7-3</inkml:trace>
    </iact:actionData>
  </iact:action>
  <iact:action type="add" startTime="162472">
    <iact:property name="dataType"/>
    <iact:actionData xml:id="d49">
      <inkml:trace xmlns:inkml="http://www.w3.org/2003/InkML" xml:id="stk49" contextRef="#ctx0" brushRef="#br0">7822 8392 0,'0'0'7,"0"0"3,0 0-2,0 0 4,0 0-6,0 0 5,66 12-2,-29-12 0,9-4 0,3 0 0,-3 0 1,-5 0-1,1 0 1,-5 4-1,4 0 0,5 4 5,8 0-7,24 0 4,9-8-4,29-8 4,12-9-2,0-12 0</inkml:trace>
    </iact:actionData>
  </iact:action>
  <iact:action type="add" startTime="180559">
    <iact:property name="dataType"/>
    <iact:actionData xml:id="d50">
      <inkml:trace xmlns:inkml="http://www.w3.org/2003/InkML" xml:id="stk50" contextRef="#ctx0" brushRef="#br0">20619 3635 0,'0'0'4,"0"0"-4,0 0 9,0 0 3,0 0-4,0 0 1,0 58 0,4-9 0,0 9 1,0 9-1,-4 7 1,0 1-1,0-9 1,0 0-1,0-16 0,0-9 1,0-8-1,4-8 0,-4-8 0</inkml:trace>
    </iact:actionData>
  </iact:action>
  <iact:action type="add" startTime="180835">
    <iact:property name="dataType"/>
    <iact:actionData xml:id="d51">
      <inkml:trace xmlns:inkml="http://www.w3.org/2003/InkML" xml:id="stk51" contextRef="#ctx0" brushRef="#br0">20991 3080 0,'0'0'9,"0"0"-1,0 0 2,0 0-1,0 0 2,0 0-3,54 50 1,-25-34 1,-4 9-1,3-8 0,1 7 1</inkml:trace>
    </iact:actionData>
  </iact:action>
  <iact:action type="add" startTime="181003">
    <iact:property name="dataType"/>
    <iact:actionData xml:id="d52">
      <inkml:trace xmlns:inkml="http://www.w3.org/2003/InkML" xml:id="stk52" contextRef="#ctx0" brushRef="#br0">21549 3784 0,'0'0'10,"0"0"-3,0 0 3,0 0-1,0 0 0,0 0 1,0 0-1,0-42 1,-12 18-1,-4-1 1,-5 0-1,-4 17 0,-4 16 1,-8 17-1,-5 24 0,9 18 1,17 15-1,16-15 1,0-1-1,12-8 0,5-8 0,-1-17 1,9-17-1,0-7 1,20-26-1,30-49 0,45-75 1,0-58-1,-17 1 1,-41 40-1,-24 42 0,-18 42 1,-7 32-1,-5 9 0,-4 17 0,0-1 1,-4 9-1,0 0 1,0-1-1,-4 9 0,4 0 0,0 0 2,-29 124-2,13 1 1,3 32-1,5 9 0,8-9 1,4-25-1,0-24 0,0-33 1,0-17-1</inkml:trace>
    </iact:actionData>
  </iact:action>
  <iact:action type="add" startTime="182972">
    <iact:property name="dataType"/>
    <iact:actionData xml:id="d53">
      <inkml:trace xmlns:inkml="http://www.w3.org/2003/InkML" xml:id="stk53" contextRef="#ctx0" brushRef="#br0">20900 5361 0,'0'0'6,"0"0"2,0 0 3,0 0-3,0 0 1,0 0 0,0 0 1,0 0 0,50 0-1,-38 0 0,9-4 0,8 0 1,16 0-1,25 0 0,13 0 0,8 4 1,-4 4 1,-8 0-3,-13 0 2,-16 0-1,-9 0 0,-12 0 1,-4 1-1,-9-5 0,1 0 0,-5 0 1,5-5-1,8 1 0</inkml:trace>
    </iact:actionData>
  </iact:action>
  <iact:action type="add" startTime="183447">
    <iact:property name="dataType"/>
    <iact:actionData xml:id="d54">
      <inkml:trace xmlns:inkml="http://www.w3.org/2003/InkML" xml:id="stk54" contextRef="#ctx0" brushRef="#br0">21194 4777 0,'0'0'6,"0"0"5,0 0-4,0 0 2,0 0 2,4 50-2,-4-17 0,0 13-1,0 12 2,0 8 0,4 21-1,4 21 2,0 12-3,1-4 1,-1-9 1,0-7-1,1-9 0,-1-17 1,-4-16-1,0-16 0,-4-9 1,0-13-1,0-3 1,0-9-2,0-4 2</inkml:trace>
    </iact:actionData>
  </iact:action>
  <iact:action type="add" startTime="183884">
    <iact:property name="dataType"/>
    <iact:actionData xml:id="d55">
      <inkml:trace xmlns:inkml="http://www.w3.org/2003/InkML" xml:id="stk55" contextRef="#ctx0" brushRef="#br0">21537 4662 0,'0'0'10,"0"0"-4,0 0 5,0 0-2,0 0 1,0 0-2,0 0 0,0 0 1,0 0 1,0 0-1,17 45 0,-26-24 1,-7 8-1,-5 8 1,0 4-1,1 1 0,-1 3 1,5 13-1,-1 29 0,9 21 2,-1 12-3,5-12 2,0-26-1,4-24 1,4-8-1,5-4 0,3-1 1,5 1-1,-1-1 0,5 1 0,-1-9 1,1-8-1,-8-12 1,-5-9-2,-4-8 2,-4 0-1,0 0 0,0 0 1,-21-91-1,5 25 1,-9-21-1,-4-4 0,0 8 1,4 12-1,0 22 1,9 11-1,3 9 2,5 9-2,0 3 2,8 5-2,-8-1 2,3 5-5,1 0 5,4 4-2,0-1-1,0 1 4,0 0-3,0 0 0,0 0 0,0 0 0,-4 0 0,4 0 0,0-1 0,0 1 0,0 0 0,0 0 1,0 0-2,-4 0 5,4 0-2,0-1-3,0 1 1,0 4-1,0 0 1,-4 0-1,0 4 2,0 17-1,-1 33 1,1 54 0,0 45 0,4 25-1,4 4 0,5-25 2,-1-33-4,0-37 4,0-24-3,5-18 2,-9-16-2,4-8 2,0-5-1,-3-3 3,-1-9-6,0 0 3,-4-4 1,0 0 0,0 0 3,4-174-4,-8 0-4,0-33 5,0 4 0,-1 25 0,1 58-1,0 37 1,0 30-1,0 11 0,0 13 0,4 9 1,-8-1-1,3 8 3,5 1-5,0 4 1,0-1 1,0 5 1,0 0-1,0 4 0,0 0 0,0 0 5,0 0-5,13 145-1,-9-4 0,12 4 1,1-25 2,4-17-4,-1-16 3,-3-20-1,-5-22 3,1-12-6,-1-16 4</inkml:trace>
    </iact:actionData>
  </iact:action>
  <iact:action type="add" startTime="187460">
    <iact:property name="dataType"/>
    <iact:actionData xml:id="d56">
      <inkml:trace xmlns:inkml="http://www.w3.org/2003/InkML" xml:id="stk56" contextRef="#ctx0" brushRef="#br0">6957 11965 0,'0'0'7,"0"0"3,0 0-2,0 0 2,0 0-1,0 0 1,0 0-1,0 0 1,-8 41-1,12-36 0,4 3 1,9 4-1,16 1 0,25 3 0,29 1 1,24-1-1,22 1 2,7-1 0,1 1-2,0-5 4,-1 1-7,-20-1 1,-24-3 2,-22-5 1,-16 0-1,-13 0 0</inkml:trace>
    </iact:actionData>
  </iact:action>
  <iact:action type="add" startTime="188289">
    <iact:property name="dataType"/>
    <iact:actionData xml:id="d57">
      <inkml:trace xmlns:inkml="http://www.w3.org/2003/InkML" xml:id="stk57" contextRef="#ctx0" brushRef="#br0">16125 12251 0,'0'0'8,"0"0"2,0 0-3,0 0 3,50 0 0,4 0-1,24 4 0,22 0 0,11-4 1,14-4-1,24 0 1,33 0-1,45-5 1,42 1-2,41-13 2,9-4-1,-5-4 1,-41-12-1,-37-9 0,-41-12 1</inkml:trace>
    </iact:actionData>
  </iact:action>
  <iact:action type="add" startTime="189777">
    <iact:property name="dataType"/>
    <iact:actionData xml:id="d58">
      <inkml:trace xmlns:inkml="http://www.w3.org/2003/InkML" xml:id="stk58" contextRef="#ctx0" brushRef="#br0">11984 11791 0</inkml:trace>
    </iact:actionData>
  </iact:action>
  <iact:action type="add" startTime="190084">
    <iact:property name="dataType"/>
    <iact:actionData xml:id="d59">
      <inkml:trace xmlns:inkml="http://www.w3.org/2003/InkML" xml:id="stk59" contextRef="#ctx0" brushRef="#br0">14355 11866 0</inkml:trace>
    </iact:actionData>
  </iact:action>
  <iact:action type="add" startTime="190466">
    <iact:property name="dataType"/>
    <iact:actionData xml:id="d60">
      <inkml:trace xmlns:inkml="http://www.w3.org/2003/InkML" xml:id="stk60" contextRef="#ctx0" brushRef="#br0">20565 11841 0</inkml:trace>
    </iact:actionData>
  </iact:action>
  <iact:action type="add" startTime="195912">
    <iact:property name="dataType"/>
    <iact:actionData xml:id="d61">
      <inkml:trace xmlns:inkml="http://www.w3.org/2003/InkML" xml:id="stk61" contextRef="#ctx0" brushRef="#br0">9199 5767 0,'0'0'4,"0"0"-4,0 0 9,0 0 0,0 0 0,0 0 0,0 0 1,0 0-1,-16-50 0,-5 5 0,-24-26 1,-26-16-1,-20-8 0,-12-4 2,8 4-3,20 4 2,17 4-1,13 8 1,12 9-1,8 7 0,4 10 1,9 3-1,4 4 0,8 1 1,16-13-1,38-33 0,45-21 1,42-4-1,0 25 0,3 33 1,1 25-1,-12 25 1,-5 24-1,0 17 0,4 25 1,13 25-1,-4 0 1,-9-4-1,-24-9 0,-25-4 0,-21 0 1,-21 1-1,-16 7 1,-21 9-1,-16 16 0,-21 30 1,-38 24-1,-28 0 0,-9-20 1,21-30-1,30-33 0,15-16 1</inkml:trace>
    </iact:actionData>
  </iact:action>
  <iact:action type="add" startTime="196896">
    <iact:property name="dataType"/>
    <iact:actionData xml:id="d62">
      <inkml:trace xmlns:inkml="http://www.w3.org/2003/InkML" xml:id="stk62" contextRef="#ctx0" brushRef="#br0">10259 15401 0,'0'0'8,"0"0"0,0 0 3,41 0-2,5 0 0,32 0 0,46 5 1,46 3 0,37 8-1,16-3 0,21-5 1,33-12-1,1-17 0,-5-16 1</inkml:trace>
    </iact:actionData>
  </iact:action>
  <iact:action type="add" startTime="197819">
    <iact:property name="dataType"/>
    <iact:actionData xml:id="d63">
      <inkml:trace xmlns:inkml="http://www.w3.org/2003/InkML" xml:id="stk63" contextRef="#ctx0" brushRef="#br0">19853 13331 0,'0'0'7,"0"0"3,0 0-2,0 0 1,71 21 1,15-17 1,43 0 0,28 0-5,17 1 4,8-5-1,-4-5 0,-1 1 1,6-4-1,3-4 0</inkml:trace>
    </iact:actionData>
  </iact:action>
  <iact:action type="add" startTime="198211">
    <iact:property name="dataType"/>
    <iact:actionData xml:id="d64">
      <inkml:trace xmlns:inkml="http://www.w3.org/2003/InkML" xml:id="stk64" contextRef="#ctx0" brushRef="#br0">19597 16109 0,'0'0'6,"0"0"3,0 0 1,0 0-1,74-33 1,42-8-1,29 0 0,4 16 2,-9 8-3,1 9 2,12 12-1,25 4 0,37 13 1,33 0-1</inkml:trace>
    </iact:actionData>
  </iact:action>
  <iact:action type="add" startTime="198621">
    <iact:property name="dataType"/>
    <iact:actionData xml:id="d65">
      <inkml:trace xmlns:inkml="http://www.w3.org/2003/InkML" xml:id="stk65" contextRef="#ctx0" brushRef="#br0">22724 13021 0,'0'0'20,"0"0"-19,0 0 2,0 0 8,104 20-1,32 18-2,47 16 1,11 4 2,9 4-3,4-4 2,-1-21-1,5-16 1,-4-21-2</inkml:trace>
    </iact:actionData>
  </iact:action>
  <iact:action type="add" startTime="198957">
    <iact:property name="dataType"/>
    <iact:actionData xml:id="d66">
      <inkml:trace xmlns:inkml="http://www.w3.org/2003/InkML" xml:id="stk66" contextRef="#ctx0" brushRef="#br0">22485 15501 0,'0'0'6,"0"0"7,0 0-7,0 0 3,57 16 0,22-3 1,53 8 0,59-1 0,40-3-1,34 8 0,12-13 1,-3-4-1,-35-4 0,-36-24 0,-50-18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2:19:45.5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632">
    <iact:property name="dataType"/>
    <iact:actionData xml:id="d0">
      <inkml:trace xmlns:inkml="http://www.w3.org/2003/InkML" xml:id="stk0" contextRef="#ctx0" brushRef="#br0">10304 6094 0,'0'0'2,"0"0"0,0 0 9,0 0-4,0 0 3,0 0-1,0 0 1,0 0-1,0 0 1,0 0-1,0 0 1,0 0-1,0 0 0,0 0 1,0 0-1,46 17 0,-30-9 0,17 4 1,9 1-1,11-1 1,10-4-1,-1 1 0,-9-5 1,-3 0-1,-9 0 2,1 0-1,-1 0 0,9 5-1,12-1 0,12 4 1,5-3-1,0-5 1,-5-4-1,-12 0 2,-8-4-4,-4 0 3,-9-1-1,-4 5 1,-8 0-1,0 0 0,0 0 2,8 5-3,9-1 2,12 0-1,8 0 0,12 0 1,1-4-2,-4-4 2,-9-4 0,-8-1 1,-13 1-2,-3 4 1,-1 0-4,9 0 3,20 0 0,29-1 1,17-3-1,8 0 1,29-5-1,38-3 0,57-9 0</inkml:trace>
    </iact:actionData>
  </iact:action>
  <iact:action type="add" startTime="18551">
    <iact:property name="dataType"/>
    <iact:actionData xml:id="d1">
      <inkml:trace xmlns:inkml="http://www.w3.org/2003/InkML" xml:id="stk1" contextRef="#ctx0" brushRef="#br0">4595 6090 0,'0'0'2,"0"0"-1,0 0 10,0 0-3,0 0 1,0 0 1,0 0-1,0 0 1,0 0-1,0 0 0,0 0 1,0 0-1,45 0 0,-24 4 1,12 0-1,21 0 0,16 5 1,9-1-1,3 0 0,-7-4 2,-13 0-3,-8 1 1,-5-5 1,5 4-1,8-4 1,21-9-1,33-3 0</inkml:trace>
    </iact:actionData>
  </iact:action>
  <iact:action type="add" startTime="31724">
    <iact:property name="dataType"/>
    <iact:actionData xml:id="d2">
      <inkml:trace xmlns:inkml="http://www.w3.org/2003/InkML" xml:id="stk2" contextRef="#ctx0" brushRef="#br0">13717 1755 0,'0'0'2,"0"0"0,0 0 7,0 0 0,0 0 1,0 0 0,0 0-1,0 0 0,0 0 1,0 66 0,-12-8-1,-13 25 0,0 16 0,5 1 1,7-9 0,13-17-1,0 1 1,4-17-2,5 0 4,3-17-1,5 1-3,8-9 1,12-8 1,17 8-1,16-8 1,21-9-1,8-8 2,9-24-2,3-17 0,-15-9 1,-22 1 0,-16-9 0,-4-8-6</inkml:trace>
    </iact:actionData>
  </iact:action>
  <iact:action type="add" startTime="32171">
    <iact:property name="dataType"/>
    <iact:actionData xml:id="d3">
      <inkml:trace xmlns:inkml="http://www.w3.org/2003/InkML" xml:id="stk3" contextRef="#ctx0" brushRef="#br0">13655 1523 0,'0'0'5,"0"0"5,0 0 3,46-8-7,16 0 3,25-1 1,25 1-1,16-8 0,17-1 2,4-8-2,-21 17 0,-33 0 0</inkml:trace>
    </iact:actionData>
  </iact:action>
  <iact:action type="add" startTime="32394">
    <iact:property name="dataType"/>
    <iact:actionData xml:id="d4">
      <inkml:trace xmlns:inkml="http://www.w3.org/2003/InkML" xml:id="stk4" contextRef="#ctx0" brushRef="#br0">13759 1888 0,'0'0'6,"0"0"4,0 0-1,0 0 1,62 8-1,25-8 0,45 0 1,34-17 1,16-8-3,-8 1 1</inkml:trace>
    </iact:actionData>
  </iact:action>
  <iact:action type="add" startTime="32868">
    <iact:property name="dataType"/>
    <iact:actionData xml:id="d5">
      <inkml:trace xmlns:inkml="http://www.w3.org/2003/InkML" xml:id="stk5" contextRef="#ctx0" brushRef="#br0">17847 455 0,'0'0'7,"0"0"2,-5 41 1,1 26-1,4 15 0,4 18 1,5-1-1,3-16 2,1-25-3,-1-8 1,-8-17 1,0-8-1,-4-9 1,0 1-1,-4-9 0</inkml:trace>
    </iact:actionData>
  </iact:action>
  <iact:action type="add" startTime="33130">
    <iact:property name="dataType"/>
    <iact:actionData xml:id="d6">
      <inkml:trace xmlns:inkml="http://www.w3.org/2003/InkML" xml:id="stk6" contextRef="#ctx0" brushRef="#br0">18281 265 0,'0'0'6,"0"0"5,0 0-4,0 0 3</inkml:trace>
    </iact:actionData>
  </iact:action>
  <iact:action type="add" startTime="33241">
    <iact:property name="dataType"/>
    <iact:actionData xml:id="d7">
      <inkml:trace xmlns:inkml="http://www.w3.org/2003/InkML" xml:id="stk7" contextRef="#ctx0" brushRef="#br0">19063 993 0,'0'0'6,"0"0"7,0 0-7,0 0 4,0 0-1,0 0 1,0 0-1,0 0 0,0 0 0,0 0 1,8-41-1,-8 24 1,-4 1-1,-4-17 0,-5-1 1,-7-7-1,-5 25 0,-4 16 0,-17 16 1,-12 25-1,-8 34 1,21 16-1,12 0 0,16-16 0,9-9 1,8-25 1,4-16-3,0 0 1,4-8 0,5-17 1,-13 0-1,62-25 1,25-41-1,45-42 0,5-25 1,-21 9-1,-30 17 0,-28 15 1,-20 26-1,-14 16 0,-7 17 1,-9 0-1,0 17 0,-3-1 2,-1 1-2,0 7 1,0 1 0,-4 8-2,0-8 1,0 8 0,0 8 1,4 17 0,0 33-1,0 33 1,5 25-1,3 8 1,9-8-1,4-17 2,-1-24 0,10-9 0,7-24-7</inkml:trace>
    </iact:actionData>
  </iact:action>
  <iact:action type="add" startTime="34414">
    <iact:property name="dataType"/>
    <iact:actionData xml:id="d8">
      <inkml:trace xmlns:inkml="http://www.w3.org/2003/InkML" xml:id="stk8" contextRef="#ctx0" brushRef="#br0">17706 2293 0,'0'0'7,"0"0"4,0 0-3,116-16 1,53-1 1,84-8 1,-13 0-3,-46 1 1,-61 15 0,-42 1 1,-25 8-1,-17 0 0,-7 0 1,-13 0-1,-9 0 0</inkml:trace>
    </iact:actionData>
  </iact:action>
  <iact:action type="add" startTime="34639">
    <iact:property name="dataType"/>
    <iact:actionData xml:id="d9">
      <inkml:trace xmlns:inkml="http://www.w3.org/2003/InkML" xml:id="stk9" contextRef="#ctx0" brushRef="#br0">18641 2095 0,'0'0'9,"0"0"-3,0 0 4,0 0 0,4 58-1,0 16 0,0 42 0,-4 8 1,-4 0 1,0-16-3,4-25 2,8-9-1,1-7 0,-1-9 1,4-9-1,1-16 1,3-8-2</inkml:trace>
    </iact:actionData>
  </iact:action>
  <iact:action type="add" startTime="34881">
    <iact:property name="dataType"/>
    <iact:actionData xml:id="d10">
      <inkml:trace xmlns:inkml="http://www.w3.org/2003/InkML" xml:id="stk10" contextRef="#ctx0" brushRef="#br0">19779 1738 0,'0'0'8,"0"0"0,0 0 2,0 0 0,-13 58-1,1 25 0,-21 66 1,-25 58 0,-17 0-1,9-33 0,12-41 1,21-34-1,13-33 0,11-16 1,9-17-1,4 0 0,5 0 1,7 1-1,13-10 0,25-7 1,25-1-1,24-16 0,13 0 1,0-16-1,4-9 1,0-25-1,4-24 0</inkml:trace>
    </iact:actionData>
  </iact:action>
  <iact:action type="add" startTime="35246">
    <iact:property name="dataType"/>
    <iact:actionData xml:id="d11">
      <inkml:trace xmlns:inkml="http://www.w3.org/2003/InkML" xml:id="stk11" contextRef="#ctx0" brushRef="#br0">19713 1937 0,'0'0'19,"0"0"-17,0 0 4,0 0 2,0 0 1,0 0 1,66-8-1,12 8 0,22 0 1,-1-8-1,-8 8 0,-12 0 2,-9 0-1</inkml:trace>
    </iact:actionData>
  </iact:action>
  <iact:action type="add" startTime="35469">
    <iact:property name="dataType"/>
    <iact:actionData xml:id="d12">
      <inkml:trace xmlns:inkml="http://www.w3.org/2003/InkML" xml:id="stk12" contextRef="#ctx0" brushRef="#br0">19559 2409 0,'0'0'7,"0"0"2,0 0 1,96 9-1,48 7 1,43-16-1,-1-8 2,-21-34-3</inkml:trace>
    </iact:actionData>
  </iact:action>
  <iact:action type="add" startTime="35609">
    <iact:property name="dataType"/>
    <iact:actionData xml:id="d13">
      <inkml:trace xmlns:inkml="http://www.w3.org/2003/InkML" xml:id="stk13" contextRef="#ctx0" brushRef="#br0">21227 1507 0,'0'0'7,"0"0"2,0 0 0,0 0 1,0 0-1,-50 49 1,-4 34-1,-24 50 0,-13 24 2,0 0-2,12-16 0,9-17 0</inkml:trace>
    </iact:actionData>
  </iact:action>
  <iact:action type="add" startTime="38974">
    <iact:property name="dataType"/>
    <iact:actionData xml:id="d14">
      <inkml:trace xmlns:inkml="http://www.w3.org/2003/InkML" xml:id="stk14" contextRef="#ctx0" brushRef="#br0">4801 5452 0,'0'0'7,"0"0"2,0 0 2,0 0-3,0 0 1,0 0 1,0 0-1,0 0 0,0 0 1,-16 54-1,20-33 0,8 4 1,5 4-1,4 4 0,4 4 1,4 0-1,8 5 0,8 3 1,-3 1-1,3-5 2,-3-4-3,-5 1 1,-8-9 1,-4-4-1,-1-5 0,-11-3 1,-1-5-1,1 1 1,-1 3-1,9-3 0,-9-1 1,5-4-1,-5-8 0</inkml:trace>
    </iact:actionData>
  </iact:action>
  <iact:action type="add" startTime="39430">
    <iact:property name="dataType"/>
    <iact:actionData xml:id="d15">
      <inkml:trace xmlns:inkml="http://www.w3.org/2003/InkML" xml:id="stk15" contextRef="#ctx0" brushRef="#br0">5472 5345 0,'0'0'9,"0"0"-1,0 0 2,0 0-1,0 0 0,0 0 0,0 0 1,0 0-1,-42 12 1,30 9-1,-21 20 0,-25 25 0,-37 21 0,-29 25 2,-5 8-2,5 21 0,-4 29 0,16 4 1,25-9-1</inkml:trace>
    </iact:actionData>
  </iact:action>
  <iact:action type="add" startTime="40575">
    <iact:property name="dataType"/>
    <iact:actionData xml:id="d16">
      <inkml:trace xmlns:inkml="http://www.w3.org/2003/InkML" xml:id="stk16" contextRef="#ctx0" brushRef="#br0">17739 3602 0,'0'0'6,"0"0"5,0 0-2,0 0-1,0 0 2,79 8-1,3-8 1,34 8-1,21 9 0,24-9 2,50 0-2,50 1 1,61-9-2,38 0 2,0 0-1,-25-9 1,-57-7-1,-42 16 0,-50 0 0</inkml:trace>
    </iact:actionData>
  </iact:action>
  <iact:action type="add" startTime="41905">
    <iact:property name="dataType"/>
    <iact:actionData xml:id="d17">
      <inkml:trace xmlns:inkml="http://www.w3.org/2003/InkML" xml:id="stk17" contextRef="#ctx0" brushRef="#br0">21785 4322 0,'0'0'9,"0"0"0,0 0-1,0 0 2,0 0-1,0 0 1,0 0-1,0 0 0,0 0 1,-70 8-2,16-8 3,-24 0-2,-13 0 0,-13 0 0,-8-8 2,-8 8-3,-12 0 2,-21 0 0,-25 0-1,-29-8 0,-16 8 0,-1 8 0,17-8 1,34 8-1,32 1 1,38-1-1,24 0 0,25-8 0,25 0 1,13 0-1</inkml:trace>
    </iact:actionData>
  </iact:action>
  <iact:action type="add" startTime="42300">
    <iact:property name="dataType"/>
    <iact:actionData xml:id="d18">
      <inkml:trace xmlns:inkml="http://www.w3.org/2003/InkML" xml:id="stk18" contextRef="#ctx0" brushRef="#br0">20395 3842 0,'0'0'5,"0"0"4,0 0 3,0 0-5,-91 66 2,-50 9 1,-61 16 0,7-17-2,26-8 2,36-16 0,30-9-1,24-7 0,21-1 0,17-8 1,12-5-1,17 9 1,12 9-1,24 15 1,38 26-1,63 29 0,61 8 0,70 0 0,79-30 1,54-48-1</inkml:trace>
    </iact:actionData>
  </iact:action>
  <iact:action type="add" startTime="53505">
    <iact:property name="dataType"/>
    <iact:actionData xml:id="d19">
      <inkml:trace xmlns:inkml="http://www.w3.org/2003/InkML" xml:id="stk19" contextRef="#ctx0" brushRef="#br0">5559 7531 0,'0'0'2,"0"0"0,0 0 7,0 0 0,0 0 1,0 0-1,0 0 1,0 0-1,0 0 0,0 0 1,0 0 0,0 0-1,0 0 0,0 0 0,0 0 1,0 0-1,0 0 0,0 0 1,0 0-1,0 0 0,0 0 1,0 0-1,0 0 1,0 0-1,0 0 0,-25 41 0,21-37 1,4 0-1,-4 1 0,4-1 1,0 0 0,0 0-1,0 0 0,0 0 0,0-4 1,0 4-1,0 1 0,4-1 1,0 0-1,8 0 1,9 4-1,8 1 1,12-1 2,5-4-6,3-4 4,1 0-1,0-4 1,-5 0-1,-3 0 1,-5-1-1,-4 5 0,-4 0 3,-4 0-5,0 0 3,-5 5-1,-3-1 0,-1 0 1,1 0-1,-1 0 1,1-4 0,0 0-1,-1 0 1,5 0-2,8-4 1,12-8 0</inkml:trace>
    </iact:actionData>
  </iact:action>
  <iact:action type="add" startTime="62627">
    <iact:property name="dataType"/>
    <iact:actionData xml:id="d20">
      <inkml:trace xmlns:inkml="http://www.w3.org/2003/InkML" xml:id="stk20" contextRef="#ctx0" brushRef="#br0">22497 2409 0,'0'0'3,"0"0"-2,0 0 9,-41 141-1,-17 99-1,-25 133 4,0-1-4,17-57 2,25-58-1,20-59 0,8-44 1,9-26-2,4-37 2,4-29 0,1-25 0,3-20-2</inkml:trace>
    </iact:actionData>
  </iact:action>
  <iact:action type="add" startTime="62886">
    <iact:property name="dataType"/>
    <iact:actionData xml:id="d21">
      <inkml:trace xmlns:inkml="http://www.w3.org/2003/InkML" xml:id="stk21" contextRef="#ctx0" brushRef="#br0">22402 2608 0,'0'0'7,"0"0"3,0 0-2,70 50 1,13-9 1,12 0-1,-12-7 0,-9-10 2,-8-7-3,5 8 3,12 0-3,8 16 1</inkml:trace>
    </iact:actionData>
  </iact:action>
  <iact:action type="add" startTime="63101">
    <iact:property name="dataType"/>
    <iact:actionData xml:id="d22">
      <inkml:trace xmlns:inkml="http://www.w3.org/2003/InkML" xml:id="stk22" contextRef="#ctx0" brushRef="#br0">22406 3726 0,'0'0'6,"0"0"4,0 0-2,45 16 2,13 1-1,21 0 1,16 7-1,-12 1 1,0 0 0,3-8-2,14-9 2</inkml:trace>
    </iact:actionData>
  </iact:action>
  <iact:action type="add" startTime="63333">
    <iact:property name="dataType"/>
    <iact:actionData xml:id="d23">
      <inkml:trace xmlns:inkml="http://www.w3.org/2003/InkML" xml:id="stk23" contextRef="#ctx0" brushRef="#br0">22778 3635 0,'0'0'6,"0"0"4,0 0-1,75 16 1,36 17-1,38 1 0,0 7 2,-16-8-2,-13-8 0</inkml:trace>
    </iact:actionData>
  </iact:action>
  <iact:action type="add" startTime="63518">
    <iact:property name="dataType"/>
    <iact:actionData xml:id="d24">
      <inkml:trace xmlns:inkml="http://www.w3.org/2003/InkML" xml:id="stk24" contextRef="#ctx0" brushRef="#br0">23279 3221 0,'0'0'8,"0"0"2,0 0-1,0 0 0,62 91 0,8 0 1,13 0-1,-8 0 2,-18-25-3,-15-16 2,-13-9-1,-9-7 0,-11-1 1,-9 0-1,-21 25 0,-29 16 0,-28 26 1,-9-1-1,0-16 1,13-17-1,16-8 0</inkml:trace>
    </iact:actionData>
  </iact:action>
  <iact:action type="add" startTime="63845">
    <iact:property name="dataType"/>
    <iact:actionData xml:id="d25">
      <inkml:trace xmlns:inkml="http://www.w3.org/2003/InkML" xml:id="stk25" contextRef="#ctx0" brushRef="#br0">23808 3867 0,'0'0'7,"0"0"2,5 91 1,3 25-1,-4 16 1,0-16 1,4-41-2,-8-26 1,0-20 0,0-12-2</inkml:trace>
    </iact:actionData>
  </iact:action>
  <iact:action type="add" startTime="64051">
    <iact:property name="dataType"/>
    <iact:actionData xml:id="d26">
      <inkml:trace xmlns:inkml="http://www.w3.org/2003/InkML" xml:id="stk26" contextRef="#ctx0" brushRef="#br0">23846 3254 0,'0'0'6,"0"0"4,20 41-2,22 42 2,16 41-1,-5 0 0</inkml:trace>
    </iact:actionData>
  </iact:action>
  <iact:action type="add" startTime="64180">
    <iact:property name="dataType"/>
    <iact:actionData xml:id="d27">
      <inkml:trace xmlns:inkml="http://www.w3.org/2003/InkML" xml:id="stk27" contextRef="#ctx0" brushRef="#br0">24566 3933 0,'0'0'8,"0"0"1,0 0 0,0 0 0,0 0 0,0 0 1,-25-50-1,8 17 0,1 8 1,-1 9-1,1 16 0,16 0 1,-62 74-1,20 34 0,21 8 0,21-9 1,13-16 0,8-24 0,3-18-1,1-20 0,0-20 0,8-22 1,21-45-1,25-82 2,7-68-2,5-32 0,-20 33 0,-22 42 0,-20 41 3,-16 49-5,-5 25 4,-4 17-2,0 8-1,0 9 3,-4 8-2,0 8-1,0 0 2,0 0-2,-95 207 3,-33 115-1,16 51-2,34-33 4,28-55 0,17-69-8,12-55 7,1-53-3,-9-42 4</inkml:trace>
    </iact:actionData>
  </iact:action>
  <iact:action type="add" startTime="64815">
    <iact:property name="dataType"/>
    <iact:actionData xml:id="d28">
      <inkml:trace xmlns:inkml="http://www.w3.org/2003/InkML" xml:id="stk28" contextRef="#ctx0" brushRef="#br0">21413 4802 0,'0'0'6,"0"0"3,108 4 2,94 21-3,158 21 3,91 16 0,13 4-1,-9-8-1,-25-8 3,-33-25-6,-33-25 4</inkml:trace>
    </iact:actionData>
  </iact:action>
  <iact:action type="add" startTime="68172">
    <iact:property name="dataType"/>
    <iact:actionData xml:id="d29">
      <inkml:trace xmlns:inkml="http://www.w3.org/2003/InkML" xml:id="stk29" contextRef="#ctx0" brushRef="#br0">6022 8421 0,'0'0'1,"0"0"2,0 0 7,0 0-1,0 0 0,0 0 1,0 0-1,0 0 0,41-12 2,-28 12-3,3 0 2,5 0-1,12 0 0,21 0 0,8-5 1,25-3-1,8 0 1,-12-5 0,-5 1-1,-7 4 0,-5-5 0</inkml:trace>
    </iact:actionData>
  </iact:action>
  <iact:action type="add" startTime="77660">
    <iact:property name="dataType"/>
    <iact:actionData xml:id="d30">
      <inkml:trace xmlns:inkml="http://www.w3.org/2003/InkML" xml:id="stk30" contextRef="#ctx0" brushRef="#br0">5885 7941 0,'0'0'3,"0"0"-2,0 0 9,0 0 0,0 0-1,0 0 0,0 0 1,0 0-1,54-9 0,-29 9 0,8 0 1,4 5-1,9-1 0,8 0 1,0 4-1,8 0 1,8 1-1,13-1 2,8-4 0,8-4-3</inkml:trace>
    </iact:actionData>
  </iact:action>
  <iact:action type="add" startTime="78569">
    <iact:property name="dataType"/>
    <iact:actionData xml:id="d31">
      <inkml:trace xmlns:inkml="http://www.w3.org/2003/InkML" xml:id="stk31" contextRef="#ctx0" brushRef="#br0">10288 7812 0,'0'0'7,"0"0"3,0 0 0,0 0-2,0 0 2,0 0-1,0 0 0,0 0 1,0 0-1,0 0 0,49 50 1,-32-33-1,4-1 1,3 1-1,5-1 0,-4 1 0,4-1 1,-4 1-1,0-1 0,4 1 0,0 4 1,8 4-1,8 8 2</inkml:trace>
    </iact:actionData>
  </iact:action>
  <iact:action type="add" startTime="82671">
    <iact:property name="dataType"/>
    <iact:actionData xml:id="d32">
      <inkml:trace xmlns:inkml="http://www.w3.org/2003/InkML" xml:id="stk32" contextRef="#ctx0" brushRef="#br0">5248 9324 0,'0'0'2,"0"0"2,0 0 13,46-29-15,-30 24 5,1 1 2,-5 0 1,1 0-1,3 0 1,1 0-1,4 0 1,8-1-1,4 1 0,4 0 1,4 0-1,1 0 0,7-4 0,-3-1 1,3-3 0,5-1 1,12-3-1,9-9-1,3-16 0</inkml:trace>
    </iact:actionData>
  </iact:action>
  <iact:action type="add" startTime="84119">
    <iact:property name="dataType"/>
    <iact:actionData xml:id="d33">
      <inkml:trace xmlns:inkml="http://www.w3.org/2003/InkML" xml:id="stk33" contextRef="#ctx0" brushRef="#br0">10846 9013 0,'0'0'10,"0"0"-4,0 0 4,0 0-1,0 0 0,0 0 1,0 0-1,0 0 1,0 0-1,0 0 0,0 0 0,0 0 1,0 0-1,42 17 1,-22-9-1,13 4 1,21 5-1,21 4 0,7-5 0,-3-16 1,8-16 0</inkml:trace>
    </iact:actionData>
  </iact:action>
  <iact:action type="add" startTime="86258">
    <iact:property name="dataType"/>
    <iact:actionData xml:id="d34">
      <inkml:trace xmlns:inkml="http://www.w3.org/2003/InkML" xml:id="stk34" contextRef="#ctx0" brushRef="#br0">16969 6102 0,'0'0'6,"0"0"3,0 0 1,0 0 0,50 9-1,8-5 0,29 4 1,33 0-1,25 5 2,12-5-3,-16-4 2,-38-4-1,-24 0 0,-9 4 1,4 0 0,-7-4-1,-9-4 1</inkml:trace>
    </iact:actionData>
  </iact:action>
  <iact:action type="add" startTime="86519">
    <iact:property name="dataType"/>
    <iact:actionData xml:id="d35">
      <inkml:trace xmlns:inkml="http://www.w3.org/2003/InkML" xml:id="stk35" contextRef="#ctx0" brushRef="#br0">17718 6541 0,'0'0'9,"0"0"-2,0 0 3,25 95-1,4 13 0,4 29 1,0-5 0,0-12-1,-4-20 0,-4-22 1,-8-7-1</inkml:trace>
    </iact:actionData>
  </iact:action>
  <iact:action type="add" startTime="86761">
    <iact:property name="dataType"/>
    <iact:actionData xml:id="d36">
      <inkml:trace xmlns:inkml="http://www.w3.org/2003/InkML" xml:id="stk36" contextRef="#ctx0" brushRef="#br0">18993 5796 0,'0'0'7,"0"0"2,0 0 1,-13 83-1,-12 62 0,-4 49 1,-4-3 1,13-59-3,7-53 1</inkml:trace>
    </iact:actionData>
  </iact:action>
  <iact:action type="add" startTime="87292">
    <iact:property name="dataType"/>
    <iact:actionData xml:id="d37">
      <inkml:trace xmlns:inkml="http://www.w3.org/2003/InkML" xml:id="stk37" contextRef="#ctx0" brushRef="#br0">22431 1068 0,'0'0'6,"0"0"3,0 0 2,74 8-3,34-8 2,37 8-1,4-8 2,-17 9-3,-8-9 1,-8 0 1,-29 0-1,-21-9 0,-29 9 1,-16-8-1</inkml:trace>
    </iact:actionData>
  </iact:action>
  <iact:action type="add" startTime="87533">
    <iact:property name="dataType"/>
    <iact:actionData xml:id="d38">
      <inkml:trace xmlns:inkml="http://www.w3.org/2003/InkML" xml:id="stk38" contextRef="#ctx0" brushRef="#br0">23113 968 0,'0'0'8,"0"0"1,0 0 0,0 0 1,0 0-1,0 0 1,5 58-1,-1 9 0,4 49 0,9 16 1,11 17 1,14 0-3</inkml:trace>
    </iact:actionData>
  </iact:action>
  <iact:action type="add" startTime="88483">
    <iact:property name="dataType"/>
    <iact:actionData xml:id="d39">
      <inkml:trace xmlns:inkml="http://www.w3.org/2003/InkML" xml:id="stk39" contextRef="#ctx0" brushRef="#br0">22969 6301 0,'0'0'6,"0"0"4,0 0 0,0 0-1,0 0 0,0 0 0,0 0 1,0 0-1,0 0 1,0 0-2,4 62 2,4-4-1,-4 46 1,0 36-1,-8 18 2,0-5 0,4-29-2,4-29 0,-4-24 1,0-22-1,0-15 0,0-10 2,0-7-3,0-5 1,0-3-1,0-1 0,-4-4 2,-4 0 0</inkml:trace>
    </iact:actionData>
  </iact:action>
  <iact:action type="add" startTime="90437">
    <iact:property name="dataType"/>
    <iact:actionData xml:id="d40">
      <inkml:trace xmlns:inkml="http://www.w3.org/2003/InkML" xml:id="stk40" contextRef="#ctx0" brushRef="#br0">22758 5784 0,'0'0'6,"0"0"3,0 0 2,0 0-3,53 24 2,5-3-1,21 0 1,12-5-1,8-3 0,5 3 2,7 5-3,5 0 1,-12-1 1,-9-7-1,-4-5 1,-8-4-1</inkml:trace>
    </iact:actionData>
  </iact:action>
  <iact:action type="add" startTime="90885">
    <iact:property name="dataType"/>
    <iact:actionData xml:id="d41">
      <inkml:trace xmlns:inkml="http://www.w3.org/2003/InkML" xml:id="stk41" contextRef="#ctx0" brushRef="#br0">23602 6732 0,'0'0'6,"0"0"3,0 0 0,0 0 0,0 0 1,0 0-1,0 0 1,66 4-1,-25 0 1,25 0-1,25 0 0,21 5 0,-4-1 2,-17 0-2,-33-4 0,-17-4 0</inkml:trace>
    </iact:actionData>
  </iact:action>
  <iact:action type="add" startTime="91136">
    <iact:property name="dataType"/>
    <iact:actionData xml:id="d42">
      <inkml:trace xmlns:inkml="http://www.w3.org/2003/InkML" xml:id="stk42" contextRef="#ctx0" brushRef="#br0">24086 6301 0,'0'0'6,"0"0"5,0 0-3,0 46 2,20-1-1,18 21 0,15 9 1,1-13-1,-8-8 1,-9-9 0,-8-11-1,-17-5 0,-3 0 1,-14 4-1,-11 20 0,-42 34 0,-41 38 1,-34 3 0,-12-25-2</inkml:trace>
    </iact:actionData>
  </iact:action>
  <iact:action type="add" startTime="91434">
    <iact:property name="dataType"/>
    <iact:actionData xml:id="d43">
      <inkml:trace xmlns:inkml="http://www.w3.org/2003/InkML" xml:id="stk43" contextRef="#ctx0" brushRef="#br0">25012 6367 0,'0'0'7,"0"0"2,0 0 1,0 0-1,0 0 0,0 0 1,-66 33-1,12 5 1,-12 16-1,8 8 0,13-4 1,20-9-1,17-7 1,16-5 1,9 4-1,16 1-1,-4-5 1,4-8-1,-8-4 0,-5-9 1,-7 1-1,-5-5-2,-4-3 2,-8 7 0,-21 26 1,-33 36-1,-20 26 0,7-9 0,22-20 1,20-17-1,20-17 0,18-8 1,28 4-1,41-12 0,47-25 0,106-54 1</inkml:trace>
    </iact:actionData>
  </iact:action>
  <iact:action type="add" startTime="92402">
    <iact:property name="dataType"/>
    <iact:actionData xml:id="d44">
      <inkml:trace xmlns:inkml="http://www.w3.org/2003/InkML" xml:id="stk44" contextRef="#ctx0" brushRef="#br0">24181 5688 0,'0'0'6,"0"0"4,0 0 1,-17 50-4,-24 62 3,-42 91-1,-49 53 1,-50-7 0</inkml:trace>
    </iact:actionData>
  </iact:action>
  <iact:action type="add" startTime="103169">
    <iact:property name="dataType"/>
    <iact:actionData xml:id="d45">
      <inkml:trace xmlns:inkml="http://www.w3.org/2003/InkML" xml:id="stk45" contextRef="#ctx0" brushRef="#br0">24139 7961 0,'0'0'3,"0"0"-3,0 0 11,0 0-3,0 0 1,0 0 0,0 0 1,0 0-1,0 0 0,0 0 1,0 0 0,42 0-1,-26 4 0,5 1 1,8 3-1,8 4 1,9 1-2,3-5 2,5-4 0,8 0-1,9-4 0,7 0 2,5 4-2,0 5 0,-5 3 0,-20 1 0,-8-1 1,-13-4-1,-8 1 1,-4-5-1,-4 0 0,-5 0 0,-3 0 0,-1 0 1,-4-4 1,1 0-3,-1 0 1,-4 0 0,0 0 0,0 0 1,0 0-1,0 0 0,5 0 3,-9 0-5,4 0 3,0 0 0,-4 0-2,0 0 1,0 0 1,0 0 3,-149-49-6,58 28 1,0 4 3,4 9-2,13 4-1,7 0 2,14 0-1,11-1 0,13 1 0,5 0 2,7 4-1,5 0-3,3 0 4,1 0-2,4 0-1,0 0 2,4 0-1,4 0 0,8 0 2,26 4-2,19 0 0,34 1 0,17 7 0,-4 5 0,-18-1 3,-19-3-5,-22-5 2,-8-4 4,-12 0-7,-4 0 5,-9 0-3,1-4 1,-5 0 1,0 0 1,-4 0-4,0 0 2,-4 0 0,0 0 3,0 0-5,-82-29 3,3 9 0,5-1 0,16 9-2,16 3 1,13 5 1,9 0 0,3 4-2,5 0 1,-1 0 1,5 0-1,4 0 0,0 0 2,8 0-3,8 0 1,26 4 1,28 9-1,25 3 2,16-3-3,-3-13 1,12-17 0</inkml:trace>
    </iact:actionData>
  </iact:action>
  <iact:action type="add" startTime="107700">
    <iact:property name="dataType"/>
    <iact:actionData xml:id="d46">
      <inkml:trace xmlns:inkml="http://www.w3.org/2003/InkML" xml:id="stk46" contextRef="#ctx0" brushRef="#br0">24607 6330 0,'0'0'6,"0"0"3,0 0 2,0 0-3,0 0 2,0 0-1,0 0 1,0 0-1,0 0 0,0 0 0,-41-37 1,36 37-1,1 4 1,-8 8-1,-9 13 0,-8 25 1,-12 45-1,-9 42 0,-8 33 2,-4 12-2,17-17 1,12-7-2,12-13 1,9-34 1,3-32-1,5-25 0,4-17 1,0-8-1,0-8 1,0-5-1,0-3 0,0-1 0,0-4 1,0 1-1,0-1 0,4-4 1,-4-4-1</inkml:trace>
    </iact:actionData>
  </iact:action>
  <iact:action type="add" startTime="108195">
    <iact:property name="dataType"/>
    <iact:actionData xml:id="d47">
      <inkml:trace xmlns:inkml="http://www.w3.org/2003/InkML" xml:id="stk47" contextRef="#ctx0" brushRef="#br0">24450 6086 0,'0'0'7,"0"0"2,0 0 1,0 0-2,0 0 1,0 0 1,74 12-1,9 1 0,29 3 0,-5 1 1,-20-5 1,-17-4 0,-16 1-2,-8-1 0,3 4 1,-11 1-2,3-1 2,-4 1-1,-8-1 3,-8 1-6,-5-5 5,1 0-2,-5 0 0,1 1 0,-5 3-2,0 1 2,1 3 1,-1 1 0,-4 7-1,-4 14 1,0 24-1,-8 41 0,-5 51 1,-7 24-1,-9 4 0,-4-4 1,-5-21-1,1-20 0,4-17 1,12-13 0,5-15-2,3-18 1,1-12 1,4-16 0,-1-13-1,-11-8 0,-26-13 0</inkml:trace>
    </iact:actionData>
  </iact:action>
  <iact:action type="add" startTime="110268">
    <iact:property name="dataType"/>
    <iact:actionData xml:id="d48">
      <inkml:trace xmlns:inkml="http://www.w3.org/2003/InkML" xml:id="stk48" contextRef="#ctx0" brushRef="#br0">25166 6740 0,'0'0'7,"0"0"4,0 0-4,0 0 3,0 0-1,0 0 0,0 0 0,0 0 1,0 0-1,0 0 1,0 0-1,0 0 1,0 0-1,0 0 0</inkml:trace>
    </iact:actionData>
  </iact:action>
  <iact:action type="add" startTime="119035">
    <iact:property name="dataType"/>
    <iact:actionData xml:id="d49">
      <inkml:trace xmlns:inkml="http://www.w3.org/2003/InkML" xml:id="stk49" contextRef="#ctx0" brushRef="#br0">4322 17600 0,'0'0'3,"0"0"2,0 0 2,0 0 2,0 0 0,0 0 0,0 0 1,0 0-1,0 0 1,-17 41-1,9-37 0,8 1 1,-9-1-1,9 0 0,-8 0 0,8 4 1,-8 1-1,8-1 1,-8 0 0,-1 0-2,1 1 1,0-1 1,0 0-1,-1 1 0,1-1 1,8 0-1,-8 0 1,8 1-1,-9-5 0,9 0 1,0 0-1,0 0 0,0 0 0,0 1 1,0-1-1,0 0 0,9 0 1,-9 0-1,8 0 1,9 0-1,-1 1 0,9-1 0,8 4 1,17 0-1,16 5 0,8-1 1,9 0-1,-4 1 0,3-5 2,5 0 0,4-3-1,0-1 0,-12 0-2,-13 0 2,-12 0-2,-4-4 2,-1-12-1,17-30 0</inkml:trace>
    </iact:actionData>
  </iact:action>
  <iact:action type="add" startTime="120094">
    <iact:property name="dataType"/>
    <iact:actionData xml:id="d50">
      <inkml:trace xmlns:inkml="http://www.w3.org/2003/InkML" xml:id="stk50" contextRef="#ctx0" brushRef="#br0">12042 17633 0,'0'0'6,"0"0"3,0 0 1,0 0 0,0 0-1,25 41 0,-13-28 1,5-1-1,7 1 1,10-1-1,15 1 0,13 3 1,13 5-1,3-5 0,5-3 2,0-5 1,8-4-5,4 5 3,8-5-1,5 0 0,0-12 1,-1-17 1</inkml:trace>
    </iact:actionData>
  </iact:action>
  <iact:action type="add" startTime="122363">
    <iact:property name="dataType"/>
    <iact:actionData xml:id="d51">
      <inkml:trace xmlns:inkml="http://www.w3.org/2003/InkML" xml:id="stk51" contextRef="#ctx0" brushRef="#br0">18653 17410 0,'0'0'6,"0"0"3,0 0 2,0 0-3,0 0 2,29-50-1,-25 25 0,-8-8 1,-12-4-1,-17-5 0,-17 5 1,-8 12-1,-4 21 0,-17 29 1,-12 33-1,-4 29 2,25-4-3,24-17 2,26-17-1,24-15 0,12-10 1,17-3-1,13-8 0,8-18 1,8-11-1,8-17 0,-4-9 1,-16 5-1,-17 8 0,-8 8 1,-9 9 0,1 4-1,-13 4 3,0 4-5,5 4 2,-1 8 1,4 17-1,9 25 0,4 20 1,12 9-1,13 0 0,8-25 1,-13-41 0,1-34-2</inkml:trace>
    </iact:actionData>
  </iact:action>
  <iact:action type="add" startTime="122874">
    <iact:property name="dataType"/>
    <iact:actionData xml:id="d52">
      <inkml:trace xmlns:inkml="http://www.w3.org/2003/InkML" xml:id="stk52" contextRef="#ctx0" brushRef="#br0">19642 16966 0,'0'0'12,"0"0"-6,0 0 3,0 0 0,-41 13 1,4 3-1,-30 34 1,-28 45-1,4 38 2,17 12-3,28-25 2,26-25-1,20-16 1,20-5-2</inkml:trace>
    </iact:actionData>
  </iact:action>
  <iact:action type="add" startTime="123119">
    <iact:property name="dataType"/>
    <iact:actionData xml:id="d53">
      <inkml:trace xmlns:inkml="http://www.w3.org/2003/InkML" xml:id="stk53" contextRef="#ctx0" brushRef="#br0">20350 16834 0,'0'0'7,"0"0"2,-54 21 2,4 4-4,-28 24 3,-26 42-1,-3 42 2,16 8-3,24-13 1,26-29 1,29-24-1,12-17 1,16-13-1,13-16 1,21-16-1,33-22 0</inkml:trace>
    </iact:actionData>
  </iact:action>
  <iact:action type="add" startTime="123373">
    <iact:property name="dataType"/>
    <iact:actionData xml:id="d54">
      <inkml:trace xmlns:inkml="http://www.w3.org/2003/InkML" xml:id="stk54" contextRef="#ctx0" brushRef="#br0">20482 17451 0,'0'0'6,"0"0"2,41-21 5,42-28-8,45-34 5,17-8 0,-29 16 1,-46 30-2,-24 16 0,-21 8 1,-13 8-1,-8 5 0,-8 0-2,0 0 3,-21 3 0,-16 14-1,-34 24 1,-28 37-1,4 30 1,28-1-1,30-12 0,33-29 0,20-13 2,25-3-3,34-9 4,24-8-5,16-13 2,1-16 2</inkml:trace>
    </iact:actionData>
  </iact:action>
  <iact:action type="add" startTime="123694">
    <iact:property name="dataType"/>
    <iact:actionData xml:id="d55">
      <inkml:trace xmlns:inkml="http://www.w3.org/2003/InkML" xml:id="stk55" contextRef="#ctx0" brushRef="#br0">21885 16851 0,'0'0'1,"0"-58"-1,-5 33 8,1 12 2,-4 9 0,8 4-1,-79 95 0,-7 71 0,-18 87 1,26 36-1,28-53 0,21-53 1,12-59-1,5-50 1,4-32-1,8-22 1,0-11-2,0-9 2,0 0-1,53-170 1,-7-58 0,16 13-1,-12 41 0,-21 42 0,-13 53 1,-3 37-1,-1 14 0,5 7 1,-5 4-1,13 1 0,8-1 1,-8 5-1,-5 8 0,-7 8 0,-9 8 0,-4-12 1,-37 91 0,-9-12-1,-3-5 1,11-20-1,18-21 0,16-24 1,4-9-2,0 0 1,136-162 1,25-24 0,26-25-1,-10 20 0,-40 38 1,-42 50-1,-37 40 1,-21 30-1,-16 13 0,-9 11 1,-7 5-2,-5 8 2,0 13 0,-9 33-2,-11 61 2,-5 63-1,8 0 1,13-25-1,17-20 1,20-26-1,25-12 0,16-33 0,-4-50 1,1-45-1,-13-50 0,-38-78 1,-69-121-1</inkml:trace>
    </iact:actionData>
  </iact:action>
  <iact:action type="add" startTime="124416">
    <iact:property name="dataType"/>
    <iact:actionData xml:id="d56">
      <inkml:trace xmlns:inkml="http://www.w3.org/2003/InkML" xml:id="stk56" contextRef="#ctx0" brushRef="#br0">22170 16172 0,'0'0'0,"0"0"1,0 0 3,25 49 6,37-7 0,66 20-1,50 0 1,0-33 0,-21-42-1,-4-49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13T02:19:45.5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203">
    <iact:property name="dataType"/>
    <iact:actionData xml:id="d0">
      <inkml:trace xmlns:inkml="http://www.w3.org/2003/InkML" xml:id="stk0" contextRef="#ctx0" brushRef="#br0">18947 5370 0,'0'0'1,"0"0"1,0 0 8,0 0-1,0 0 1,0 0-1,0 0 0,0 0 1,0 0-1,0 0 0,0 0 1,0 0-1,0 0 0,0 0 1,0 0-1,0 0 0,75 8 1,-18 0 0,14 0-1,3-3 0,-8-1 1,-8 0-1,9-4 3,19 0-5,39 0 3,15-4-2,22 0 3,20 4-2,12-5 0,63 10 1,45 3-1,37 8 1,95 9-1,50 4 0,125 0 1,57-4-1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E8BC6712-6EB6-4C31-919B-36F4A6CD13F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7A05D219-6330-45B8-8D17-3C8162762C1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D3CDEC2-76D4-420D-B99C-B264996D0A7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AE5C92F4-192C-437E-8E9D-AB253A70BF9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31BCCCE1-8183-414E-9080-AC824EB70F0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23EE5788-8B44-42B2-8E8F-04C70EDB7C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0572E4F9-A9E6-40CA-BDBC-47B57227CC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BE0EC971-ADDD-47A9-AEEA-557A6E29362D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E37CC2CF-54F7-47FE-BDF4-FEB9A84205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920E0FCC-D8DE-4A50-A315-8480D7740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0114779D-BF04-4DB4-A07F-DDE8162201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A3632315-992A-4F4D-BAA0-2A851EA09F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AE9BAD83-BA42-48E5-8E4F-754C75DF8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5595DC4A-71C2-4526-9A93-80F448A24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Symbol" panose="05050102010706020507" pitchFamily="18" charset="2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DF2DF447-1A28-47F9-AB6D-A5273C8F7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4264BBDC-E143-4E34-83E9-0657E9432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C5E21251-2631-47B8-8944-813A61CC153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Symbol" panose="05050102010706020507" pitchFamily="18" charset="2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66CF5D79-8609-4811-B9AE-4651E724FC4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1F3AD39-55DD-4780-9D6A-DB4821D659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A9BE8364-B4DD-4872-AD14-74C5C2BB0A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D3B9FFF-7E5B-41DD-A428-4E880235CD1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2203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12F3BE2-414E-4D10-A0FB-2D801FB71F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98A3A10-D8E5-4E45-AE06-C45DF9F2B9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E219BC4-0067-4169-B9C9-9D61FA655C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965690-C7C1-4F48-9F6F-EBF687FD70C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276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0B5043B-3C08-4B01-BA1E-5EFAD504ED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6A8AA93-C7A6-45C7-B3BB-4CCCB36722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6970F7D-8DAB-44EF-B574-A640652D77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B090B9-ECFC-4586-929E-27C725F584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194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4FC7D7D-6EAA-41B3-9313-46FAE4713B9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F5FE364-1ACD-4C6C-9204-E6DAED49283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EED819D-9111-4290-B512-7FC1647A20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0AF5ED-0297-4A35-BF29-FA1A7D2DFFC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77204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87AAA32-C286-44AC-BCB2-92127A411B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DB51C58-CCBA-418F-A69D-A2210D4BCF5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E9E6EA7-0D00-4846-855B-18E18923AB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E5AE6E-64C0-4BAF-9070-50892F2FB4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0186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917CF93-C077-4BF8-BB7A-E347A32DDC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8BAC5C1-2912-44EC-A36B-0E0A55B483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309DE1A-2CBF-4D07-9572-9D1724B593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1E1475-52C0-4D9E-9416-A41607142E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445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B864FA4-FC39-4A2D-A3C4-85414F0344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EBC9FC4-CC0D-4D38-9BCE-C53BD5907CE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FCFDDA64-F6C4-45E5-A823-CF9E82AD49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AC7368-5AB9-48D4-976C-295450D4D6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262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EE921562-31F4-4F8B-A7F0-71AC7AA19E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E858AEBA-FAF9-44EE-8E36-CE28BBDBE8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44F8F66A-129A-4175-9AF0-4C77B94C36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F76C34-8E91-4A2F-926C-7F8715BE85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83574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F6CAD52E-8B03-47AF-A95F-C9428CD339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4B8EF0AF-46E8-4BEE-BC3B-70A2455AAA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8E27EA2D-5526-4C56-8E89-8D186C65F4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E39F01-1EDB-468C-AFD3-A237370DAF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853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7DDEDFF-72F1-4794-8077-D699EF1ED6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49A92C10-FA29-40E0-96F2-032C140AA7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0747327-C0FE-4FB8-BC25-58B4854051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DD27A7-E35D-4FC4-BFCB-FC371A76CF1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4261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0FC404F-0DEE-4650-B307-E695AC6A98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3241B09-0A0F-4C1B-AEB8-2F30C2C8E9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251E2F7-7B17-4717-A18C-59378BE4C8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77524C-952F-4EAD-B056-25C34774A65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2258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1EE2534-178A-41B5-B37C-802DB43464D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A8C9981-5785-419F-A08F-3AB6019E249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ACE01F0-F067-4E46-8692-CF0D8440217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1143AED-9D9E-4435-AE72-CE7D7B7FA17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5A69867-C2C5-4B2B-BF37-98481E25DE2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BD59C77-4128-4BE7-BE29-7457E43C2CD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CCA4F727-A03E-4948-AA2F-82060A2F2D1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Symbol" panose="05050102010706020507" pitchFamily="18" charset="2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>
              <a:latin typeface="Tahoma" panose="020B0604030504040204" pitchFamily="34" charset="0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40777F83-5379-4A2F-8B77-FAE0EC58B6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998AB32C-5FDC-4B84-A0D9-E7DFC95147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FD0DC53D-F421-48DB-8E15-A07CCEF343F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812E6377-F68E-444B-B019-9BA54E29755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>
                <a:latin typeface="Tahom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6051E04-6D7F-45A3-80A3-643BC5E745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05C7CC87-8DD0-4F9E-8B53-C3B886D1C72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C5A7CB-50DB-42AE-BB22-114A66933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/>
              <a:t>预测分析法表驱动算法预习要点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8D52CF-33B0-456F-AB95-65011919D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对所有</a:t>
            </a:r>
            <a:r>
              <a:rPr lang="en-US" altLang="zh-CN" sz="2800" dirty="0"/>
              <a:t>CFG</a:t>
            </a:r>
            <a:r>
              <a:rPr lang="zh-CN" altLang="en-US" sz="2800" dirty="0"/>
              <a:t>，算法框架都是一样的，区别在预测分析表</a:t>
            </a:r>
            <a:endParaRPr lang="en-US" altLang="zh-CN" sz="2800" dirty="0"/>
          </a:p>
          <a:p>
            <a:pPr lvl="1"/>
            <a:r>
              <a:rPr lang="zh-CN" altLang="en-US" sz="2400" dirty="0"/>
              <a:t>算法由预测分析表驱动，操纵输入缓冲和语法符号栈</a:t>
            </a:r>
            <a:endParaRPr lang="en-US" altLang="zh-CN" sz="2400" dirty="0"/>
          </a:p>
          <a:p>
            <a:pPr lvl="1"/>
            <a:r>
              <a:rPr lang="zh-CN" altLang="en-US" sz="2400" dirty="0"/>
              <a:t>栈保存语法树未处理符号</a:t>
            </a:r>
            <a:br>
              <a:rPr lang="en-US" altLang="zh-CN" sz="2400" dirty="0"/>
            </a:br>
            <a:r>
              <a:rPr lang="zh-CN" altLang="en-US" sz="2400" dirty="0"/>
              <a:t>栈顶</a:t>
            </a:r>
            <a:r>
              <a:rPr lang="en-US" altLang="zh-CN" sz="2400" dirty="0">
                <a:sym typeface="Wingdings" panose="05000000000000000000" pitchFamily="2" charset="2"/>
              </a:rPr>
              <a:t></a:t>
            </a:r>
            <a:r>
              <a:rPr lang="zh-CN" altLang="en-US" sz="2400" dirty="0">
                <a:sym typeface="Wingdings" panose="05000000000000000000" pitchFamily="2" charset="2"/>
              </a:rPr>
              <a:t>栈底</a:t>
            </a:r>
            <a:r>
              <a:rPr lang="en-US" altLang="zh-CN" sz="2400" dirty="0">
                <a:sym typeface="Wingdings" panose="05000000000000000000" pitchFamily="2" charset="2"/>
              </a:rPr>
              <a:t>——</a:t>
            </a:r>
            <a:r>
              <a:rPr lang="zh-CN" altLang="en-US" sz="2400" dirty="0">
                <a:sym typeface="Wingdings" panose="05000000000000000000" pitchFamily="2" charset="2"/>
              </a:rPr>
              <a:t>语法树左</a:t>
            </a:r>
            <a:r>
              <a:rPr lang="en-US" altLang="zh-CN" sz="2400" dirty="0">
                <a:sym typeface="Wingdings" panose="05000000000000000000" pitchFamily="2" charset="2"/>
              </a:rPr>
              <a:t></a:t>
            </a:r>
            <a:r>
              <a:rPr lang="zh-CN" altLang="en-US" sz="2400" dirty="0">
                <a:sym typeface="Wingdings" panose="05000000000000000000" pitchFamily="2" charset="2"/>
              </a:rPr>
              <a:t>右</a:t>
            </a:r>
            <a:endParaRPr lang="en-US" altLang="zh-CN" sz="2400" dirty="0">
              <a:sym typeface="Wingdings" panose="05000000000000000000" pitchFamily="2" charset="2"/>
            </a:endParaRPr>
          </a:p>
          <a:p>
            <a:pPr lvl="1"/>
            <a:r>
              <a:rPr lang="zh-CN" altLang="en-US" sz="2400" dirty="0"/>
              <a:t>栈与输入缓冲是语法等价关系</a:t>
            </a:r>
            <a:r>
              <a:rPr lang="en-US" altLang="zh-CN" sz="2400" dirty="0"/>
              <a:t>——</a:t>
            </a:r>
            <a:r>
              <a:rPr lang="zh-CN" altLang="en-US" sz="2400" dirty="0"/>
              <a:t>语法分析过程就是设法通过产生式替换将栈变成和输入一样</a:t>
            </a:r>
            <a:endParaRPr lang="en-US" altLang="zh-CN" sz="2400" dirty="0"/>
          </a:p>
          <a:p>
            <a:pPr lvl="1"/>
            <a:r>
              <a:rPr lang="zh-CN" altLang="en-US" sz="2400" dirty="0"/>
              <a:t>预测分析表的行</a:t>
            </a:r>
            <a:r>
              <a:rPr lang="en-US" altLang="zh-CN" sz="2400" dirty="0"/>
              <a:t>——NT</a:t>
            </a:r>
            <a:r>
              <a:rPr lang="zh-CN" altLang="en-US" sz="2400" dirty="0"/>
              <a:t>，列</a:t>
            </a:r>
            <a:r>
              <a:rPr lang="en-US" altLang="zh-CN" sz="2400" dirty="0"/>
              <a:t>——T</a:t>
            </a:r>
            <a:r>
              <a:rPr lang="zh-CN" altLang="en-US" sz="2400" dirty="0"/>
              <a:t>（包括</a:t>
            </a:r>
            <a:r>
              <a:rPr lang="en-US" altLang="zh-CN" sz="2400" dirty="0"/>
              <a:t>$</a:t>
            </a:r>
            <a:r>
              <a:rPr lang="zh-CN" altLang="en-US" sz="2400" dirty="0"/>
              <a:t>），表项</a:t>
            </a:r>
            <a:r>
              <a:rPr lang="en-US" altLang="zh-CN" sz="2400" dirty="0"/>
              <a:t>——</a:t>
            </a:r>
            <a:r>
              <a:rPr lang="zh-CN" altLang="en-US" sz="2400" dirty="0"/>
              <a:t>产生式</a:t>
            </a:r>
            <a:r>
              <a:rPr lang="en-US" altLang="zh-CN" sz="2400" dirty="0"/>
              <a:t>——</a:t>
            </a:r>
            <a:r>
              <a:rPr lang="zh-CN" altLang="en-US" sz="2400" dirty="0"/>
              <a:t>指出栈顶</a:t>
            </a:r>
            <a:r>
              <a:rPr lang="en-US" altLang="zh-CN" sz="2400" dirty="0"/>
              <a:t>NT</a:t>
            </a:r>
            <a:r>
              <a:rPr lang="zh-CN" altLang="en-US" sz="2400" dirty="0"/>
              <a:t>和输入缓冲</a:t>
            </a:r>
            <a:r>
              <a:rPr lang="en-US" altLang="zh-CN" sz="2400" dirty="0"/>
              <a:t>T</a:t>
            </a:r>
            <a:r>
              <a:rPr lang="zh-CN" altLang="en-US" sz="2400" dirty="0"/>
              <a:t>“碰面”时，应采用这个产生式进行替换</a:t>
            </a:r>
            <a:endParaRPr lang="en-US" altLang="zh-CN" sz="2400" dirty="0"/>
          </a:p>
          <a:p>
            <a:pPr lvl="1"/>
            <a:r>
              <a:rPr lang="zh-CN" altLang="en-US" sz="2400"/>
              <a:t>栈和输入缓冲两</a:t>
            </a:r>
            <a:r>
              <a:rPr lang="zh-CN" altLang="en-US" sz="2400" dirty="0"/>
              <a:t>个</a:t>
            </a:r>
            <a:r>
              <a:rPr lang="en-US" altLang="zh-CN" sz="2400" dirty="0"/>
              <a:t>T</a:t>
            </a:r>
            <a:r>
              <a:rPr lang="zh-CN" altLang="en-US" sz="2400" dirty="0"/>
              <a:t>“碰面”，比较是否一致</a:t>
            </a:r>
          </a:p>
        </p:txBody>
      </p:sp>
    </p:spTree>
    <p:extLst>
      <p:ext uri="{BB962C8B-B14F-4D97-AF65-F5344CB8AC3E}">
        <p14:creationId xmlns:p14="http://schemas.microsoft.com/office/powerpoint/2010/main" val="2350263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8CC6C784-82C9-4AB5-BD7A-8F6C94D404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4.3</a:t>
            </a:r>
            <a:r>
              <a:rPr lang="zh-CN" altLang="en-US"/>
              <a:t>（续）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21167094-F3CC-4657-A7E7-C5DE914327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	if (X == a)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		X</a:t>
            </a:r>
            <a:r>
              <a:rPr lang="zh-CN" altLang="en-US" sz="2000">
                <a:solidFill>
                  <a:schemeClr val="folHlink"/>
                </a:solidFill>
              </a:rPr>
              <a:t>弹出栈，</a:t>
            </a:r>
            <a:r>
              <a:rPr lang="en-US" altLang="zh-CN" sz="2000">
                <a:solidFill>
                  <a:schemeClr val="folHlink"/>
                </a:solidFill>
              </a:rPr>
              <a:t>ip</a:t>
            </a:r>
            <a:r>
              <a:rPr lang="zh-CN" altLang="en-US" sz="2000">
                <a:solidFill>
                  <a:schemeClr val="folHlink"/>
                </a:solidFill>
              </a:rPr>
              <a:t>前移</a:t>
            </a:r>
            <a:r>
              <a:rPr lang="en-US" altLang="zh-CN" sz="2000">
                <a:solidFill>
                  <a:schemeClr val="folHlink"/>
                </a:solidFill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	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	else error();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} else if (M[X, a] = X 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 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2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…Y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)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		X</a:t>
            </a:r>
            <a:r>
              <a:rPr kumimoji="0" lang="zh-CN" altLang="en-US" sz="2000">
                <a:solidFill>
                  <a:schemeClr val="folHlink"/>
                </a:solidFill>
                <a:sym typeface="Symbol" panose="05050102010706020507" pitchFamily="18" charset="2"/>
              </a:rPr>
              <a:t>弹出栈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		</a:t>
            </a:r>
            <a:r>
              <a:rPr kumimoji="0" lang="zh-CN" altLang="en-US" sz="2000">
                <a:solidFill>
                  <a:schemeClr val="folHlink"/>
                </a:solidFill>
                <a:sym typeface="Symbol" panose="05050102010706020507" pitchFamily="18" charset="2"/>
              </a:rPr>
              <a:t>将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, 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k-1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, …, 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1</a:t>
            </a:r>
            <a:r>
              <a:rPr kumimoji="0" lang="zh-CN" altLang="en-US" sz="2000">
                <a:solidFill>
                  <a:schemeClr val="folHlink"/>
                </a:solidFill>
                <a:sym typeface="Symbol" panose="05050102010706020507" pitchFamily="18" charset="2"/>
              </a:rPr>
              <a:t>压栈，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1</a:t>
            </a:r>
            <a:r>
              <a:rPr kumimoji="0" lang="zh-CN" altLang="en-US" sz="2000">
                <a:solidFill>
                  <a:schemeClr val="folHlink"/>
                </a:solidFill>
                <a:sym typeface="Symbol" panose="05050102010706020507" pitchFamily="18" charset="2"/>
              </a:rPr>
              <a:t>置于栈顶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		</a:t>
            </a:r>
            <a:r>
              <a:rPr kumimoji="0" lang="zh-CN" altLang="en-US" sz="2000">
                <a:solidFill>
                  <a:schemeClr val="folHlink"/>
                </a:solidFill>
                <a:sym typeface="Symbol" panose="05050102010706020507" pitchFamily="18" charset="2"/>
              </a:rPr>
              <a:t>输出产生式</a:t>
            </a:r>
            <a:r>
              <a:rPr lang="en-US" altLang="zh-CN" sz="2000">
                <a:solidFill>
                  <a:schemeClr val="folHlink"/>
                </a:solidFill>
              </a:rPr>
              <a:t>X 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 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1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2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…Y</a:t>
            </a:r>
            <a:r>
              <a:rPr kumimoji="0" lang="en-US" altLang="zh-CN" sz="2000" baseline="-25000">
                <a:solidFill>
                  <a:schemeClr val="folHlink"/>
                </a:solidFill>
                <a:sym typeface="Symbol" panose="05050102010706020507" pitchFamily="18" charset="2"/>
              </a:rPr>
              <a:t>k</a:t>
            </a: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	} else error();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0" lang="en-US" altLang="zh-CN" sz="2000">
                <a:solidFill>
                  <a:schemeClr val="folHlink"/>
                </a:solidFill>
                <a:sym typeface="Symbol" panose="05050102010706020507" pitchFamily="18" charset="2"/>
              </a:rPr>
              <a:t>} while (X != $);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DDD50F5-FA61-4CAC-8C43-122EE2934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0"/>
    </mc:Choice>
    <mc:Fallback xmlns="">
      <p:transition spd="slow" advTm="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600E5C1-1278-49ED-B7E5-8A6CE224DF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4.16</a:t>
            </a:r>
          </a:p>
        </p:txBody>
      </p:sp>
      <p:sp>
        <p:nvSpPr>
          <p:cNvPr id="56323" name="Text Box 5">
            <a:extLst>
              <a:ext uri="{FF2B5EF4-FFF2-40B4-BE49-F238E27FC236}">
                <a16:creationId xmlns:a16="http://schemas.microsoft.com/office/drawing/2014/main" id="{0E8A5D9A-76F8-4F59-B369-E5F75B1E0C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19200"/>
            <a:ext cx="25908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E  TE’                                                E’  + TE’ |  </a:t>
            </a:r>
            <a:r>
              <a:rPr kumimoji="0" lang="en-US" altLang="zh-CN" sz="24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24" name="Text Box 6">
            <a:extLst>
              <a:ext uri="{FF2B5EF4-FFF2-40B4-BE49-F238E27FC236}">
                <a16:creationId xmlns:a16="http://schemas.microsoft.com/office/drawing/2014/main" id="{E694A736-A831-410E-B0B7-4B8FE4EA1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828800"/>
            <a:ext cx="28194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T  FT’                                                T’  * FT’ |  </a:t>
            </a:r>
            <a:r>
              <a:rPr kumimoji="0" lang="en-US" altLang="zh-CN" sz="24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25" name="Text Box 7">
            <a:extLst>
              <a:ext uri="{FF2B5EF4-FFF2-40B4-BE49-F238E27FC236}">
                <a16:creationId xmlns:a16="http://schemas.microsoft.com/office/drawing/2014/main" id="{988F1712-EF8C-4705-AB0F-193931279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536825"/>
            <a:ext cx="20113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2400" b="1">
                <a:sym typeface="Symbol" panose="05050102010706020507" pitchFamily="18" charset="2"/>
              </a:rPr>
              <a:t>F   ( E )  | id</a:t>
            </a:r>
          </a:p>
        </p:txBody>
      </p:sp>
      <p:sp>
        <p:nvSpPr>
          <p:cNvPr id="56326" name="AutoShape 8">
            <a:extLst>
              <a:ext uri="{FF2B5EF4-FFF2-40B4-BE49-F238E27FC236}">
                <a16:creationId xmlns:a16="http://schemas.microsoft.com/office/drawing/2014/main" id="{BB1A3147-D01C-4010-A05E-3799E2F2E710}"/>
              </a:ext>
            </a:extLst>
          </p:cNvPr>
          <p:cNvSpPr>
            <a:spLocks/>
          </p:cNvSpPr>
          <p:nvPr/>
        </p:nvSpPr>
        <p:spPr bwMode="auto">
          <a:xfrm>
            <a:off x="3962400" y="1371600"/>
            <a:ext cx="381000" cy="1447800"/>
          </a:xfrm>
          <a:prstGeom prst="rightBrace">
            <a:avLst>
              <a:gd name="adj1" fmla="val 31667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56327" name="Text Box 10">
            <a:extLst>
              <a:ext uri="{FF2B5EF4-FFF2-40B4-BE49-F238E27FC236}">
                <a16:creationId xmlns:a16="http://schemas.microsoft.com/office/drawing/2014/main" id="{4C4E1894-0804-40DE-ACB0-74C844A455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2590800"/>
            <a:ext cx="1752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>
                <a:solidFill>
                  <a:srgbClr val="3333CC"/>
                </a:solidFill>
              </a:rPr>
              <a:t>Table M</a:t>
            </a:r>
          </a:p>
        </p:txBody>
      </p:sp>
      <p:grpSp>
        <p:nvGrpSpPr>
          <p:cNvPr id="56328" name="Group 12">
            <a:extLst>
              <a:ext uri="{FF2B5EF4-FFF2-40B4-BE49-F238E27FC236}">
                <a16:creationId xmlns:a16="http://schemas.microsoft.com/office/drawing/2014/main" id="{C66617DF-0960-41F8-A63F-234CF29838CB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3200400"/>
            <a:ext cx="7848600" cy="2667000"/>
            <a:chOff x="720" y="2400"/>
            <a:chExt cx="4944" cy="1680"/>
          </a:xfrm>
        </p:grpSpPr>
        <p:sp>
          <p:nvSpPr>
            <p:cNvPr id="56356" name="Line 13">
              <a:extLst>
                <a:ext uri="{FF2B5EF4-FFF2-40B4-BE49-F238E27FC236}">
                  <a16:creationId xmlns:a16="http://schemas.microsoft.com/office/drawing/2014/main" id="{F9700598-3013-454D-BD1C-FB1E32D6BB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40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57" name="Line 14">
              <a:extLst>
                <a:ext uri="{FF2B5EF4-FFF2-40B4-BE49-F238E27FC236}">
                  <a16:creationId xmlns:a16="http://schemas.microsoft.com/office/drawing/2014/main" id="{D59439CD-CD8A-4DE5-A356-ADDBA44068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448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58" name="Line 15">
              <a:extLst>
                <a:ext uri="{FF2B5EF4-FFF2-40B4-BE49-F238E27FC236}">
                  <a16:creationId xmlns:a16="http://schemas.microsoft.com/office/drawing/2014/main" id="{FF10FD29-690F-4A30-9805-AF66CA9EB2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688"/>
              <a:ext cx="422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59" name="Line 16">
              <a:extLst>
                <a:ext uri="{FF2B5EF4-FFF2-40B4-BE49-F238E27FC236}">
                  <a16:creationId xmlns:a16="http://schemas.microsoft.com/office/drawing/2014/main" id="{94E61550-4B03-4027-9538-08CD127613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288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0" name="Line 17">
              <a:extLst>
                <a:ext uri="{FF2B5EF4-FFF2-40B4-BE49-F238E27FC236}">
                  <a16:creationId xmlns:a16="http://schemas.microsoft.com/office/drawing/2014/main" id="{65024273-0CDD-456F-9901-48130B63B5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408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1" name="Line 18">
              <a:extLst>
                <a:ext uri="{FF2B5EF4-FFF2-40B4-BE49-F238E27FC236}">
                  <a16:creationId xmlns:a16="http://schemas.microsoft.com/office/drawing/2014/main" id="{B67AC2FA-1966-44FB-BB58-F0BCC764FE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64" y="2400"/>
              <a:ext cx="0" cy="16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2" name="Line 19">
              <a:extLst>
                <a:ext uri="{FF2B5EF4-FFF2-40B4-BE49-F238E27FC236}">
                  <a16:creationId xmlns:a16="http://schemas.microsoft.com/office/drawing/2014/main" id="{F764D594-D2D5-4847-ADD7-A5F25CC834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448"/>
              <a:ext cx="0" cy="163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3" name="Line 20">
              <a:extLst>
                <a:ext uri="{FF2B5EF4-FFF2-40B4-BE49-F238E27FC236}">
                  <a16:creationId xmlns:a16="http://schemas.microsoft.com/office/drawing/2014/main" id="{ED251751-336E-49E8-ADE7-632F899B98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6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4" name="Line 21">
              <a:extLst>
                <a:ext uri="{FF2B5EF4-FFF2-40B4-BE49-F238E27FC236}">
                  <a16:creationId xmlns:a16="http://schemas.microsoft.com/office/drawing/2014/main" id="{A3095F13-0F98-41A4-A58F-EF84031F6F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5" name="Line 22">
              <a:extLst>
                <a:ext uri="{FF2B5EF4-FFF2-40B4-BE49-F238E27FC236}">
                  <a16:creationId xmlns:a16="http://schemas.microsoft.com/office/drawing/2014/main" id="{AE85523C-A40F-4314-87F0-198B258980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6" name="Line 23">
              <a:extLst>
                <a:ext uri="{FF2B5EF4-FFF2-40B4-BE49-F238E27FC236}">
                  <a16:creationId xmlns:a16="http://schemas.microsoft.com/office/drawing/2014/main" id="{7BE2597D-B4C2-406B-830B-F572E3535D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2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7" name="Line 24">
              <a:extLst>
                <a:ext uri="{FF2B5EF4-FFF2-40B4-BE49-F238E27FC236}">
                  <a16:creationId xmlns:a16="http://schemas.microsoft.com/office/drawing/2014/main" id="{B054F11F-77E0-4DAA-94C2-E10ECFBA7F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2688"/>
              <a:ext cx="0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8" name="Line 25">
              <a:extLst>
                <a:ext uri="{FF2B5EF4-FFF2-40B4-BE49-F238E27FC236}">
                  <a16:creationId xmlns:a16="http://schemas.microsoft.com/office/drawing/2014/main" id="{81FCEEF5-05D4-4BE4-97B0-88EC17DC6E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12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69" name="Line 26">
              <a:extLst>
                <a:ext uri="{FF2B5EF4-FFF2-40B4-BE49-F238E27FC236}">
                  <a16:creationId xmlns:a16="http://schemas.microsoft.com/office/drawing/2014/main" id="{C8CD2826-9E0C-426F-9A81-AA13468F93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36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70" name="Line 27">
              <a:extLst>
                <a:ext uri="{FF2B5EF4-FFF2-40B4-BE49-F238E27FC236}">
                  <a16:creationId xmlns:a16="http://schemas.microsoft.com/office/drawing/2014/main" id="{9A6CDDCF-69AE-4B18-A7F9-431362751F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60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371" name="Line 28">
              <a:extLst>
                <a:ext uri="{FF2B5EF4-FFF2-40B4-BE49-F238E27FC236}">
                  <a16:creationId xmlns:a16="http://schemas.microsoft.com/office/drawing/2014/main" id="{2419D406-F6FA-4C3E-822F-6F23E13974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840"/>
              <a:ext cx="49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6329" name="Text Box 29">
            <a:extLst>
              <a:ext uri="{FF2B5EF4-FFF2-40B4-BE49-F238E27FC236}">
                <a16:creationId xmlns:a16="http://schemas.microsoft.com/office/drawing/2014/main" id="{DC94893B-20C8-411D-B671-A928D4B3E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429000"/>
            <a:ext cx="121920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Non-terminal</a:t>
            </a:r>
          </a:p>
        </p:txBody>
      </p:sp>
      <p:sp>
        <p:nvSpPr>
          <p:cNvPr id="56330" name="Text Box 30">
            <a:extLst>
              <a:ext uri="{FF2B5EF4-FFF2-40B4-BE49-F238E27FC236}">
                <a16:creationId xmlns:a16="http://schemas.microsoft.com/office/drawing/2014/main" id="{B1753AA9-E1FD-4740-BD08-BBDA1B60BA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3276600"/>
            <a:ext cx="3352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INPUT SYMBOL</a:t>
            </a:r>
          </a:p>
        </p:txBody>
      </p:sp>
      <p:sp>
        <p:nvSpPr>
          <p:cNvPr id="56331" name="Text Box 31">
            <a:extLst>
              <a:ext uri="{FF2B5EF4-FFF2-40B4-BE49-F238E27FC236}">
                <a16:creationId xmlns:a16="http://schemas.microsoft.com/office/drawing/2014/main" id="{1E250180-9EE7-4174-A592-C2769D37E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id</a:t>
            </a:r>
          </a:p>
        </p:txBody>
      </p:sp>
      <p:sp>
        <p:nvSpPr>
          <p:cNvPr id="56332" name="Text Box 32">
            <a:extLst>
              <a:ext uri="{FF2B5EF4-FFF2-40B4-BE49-F238E27FC236}">
                <a16:creationId xmlns:a16="http://schemas.microsoft.com/office/drawing/2014/main" id="{FCFC0A32-C9AD-4EE4-B4CD-B0BD9E86A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+</a:t>
            </a:r>
          </a:p>
        </p:txBody>
      </p:sp>
      <p:sp>
        <p:nvSpPr>
          <p:cNvPr id="56333" name="Text Box 33">
            <a:extLst>
              <a:ext uri="{FF2B5EF4-FFF2-40B4-BE49-F238E27FC236}">
                <a16:creationId xmlns:a16="http://schemas.microsoft.com/office/drawing/2014/main" id="{00C2AC50-A0B0-4802-9C55-85A3B6BCC5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*</a:t>
            </a:r>
          </a:p>
        </p:txBody>
      </p:sp>
      <p:sp>
        <p:nvSpPr>
          <p:cNvPr id="56334" name="Text Box 34">
            <a:extLst>
              <a:ext uri="{FF2B5EF4-FFF2-40B4-BE49-F238E27FC236}">
                <a16:creationId xmlns:a16="http://schemas.microsoft.com/office/drawing/2014/main" id="{5E994269-222A-4E5A-A3CF-8F1EA89F19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(</a:t>
            </a:r>
          </a:p>
        </p:txBody>
      </p:sp>
      <p:sp>
        <p:nvSpPr>
          <p:cNvPr id="56335" name="Text Box 35">
            <a:extLst>
              <a:ext uri="{FF2B5EF4-FFF2-40B4-BE49-F238E27FC236}">
                <a16:creationId xmlns:a16="http://schemas.microsoft.com/office/drawing/2014/main" id="{64C39DD0-B345-497D-BB02-E8C324792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)</a:t>
            </a:r>
          </a:p>
        </p:txBody>
      </p:sp>
      <p:sp>
        <p:nvSpPr>
          <p:cNvPr id="56336" name="Text Box 36">
            <a:extLst>
              <a:ext uri="{FF2B5EF4-FFF2-40B4-BE49-F238E27FC236}">
                <a16:creationId xmlns:a16="http://schemas.microsoft.com/office/drawing/2014/main" id="{30A3C691-E8C9-4EFC-835A-17852BE0C8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7200" y="3584575"/>
            <a:ext cx="685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$</a:t>
            </a:r>
          </a:p>
        </p:txBody>
      </p:sp>
      <p:sp>
        <p:nvSpPr>
          <p:cNvPr id="56337" name="Text Box 37">
            <a:extLst>
              <a:ext uri="{FF2B5EF4-FFF2-40B4-BE49-F238E27FC236}">
                <a16:creationId xmlns:a16="http://schemas.microsoft.com/office/drawing/2014/main" id="{906ED53E-6D47-4726-B6F2-3B6C4CE1D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9624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</a:p>
        </p:txBody>
      </p:sp>
      <p:sp>
        <p:nvSpPr>
          <p:cNvPr id="56338" name="Text Box 38">
            <a:extLst>
              <a:ext uri="{FF2B5EF4-FFF2-40B4-BE49-F238E27FC236}">
                <a16:creationId xmlns:a16="http://schemas.microsoft.com/office/drawing/2014/main" id="{9DC1BDB6-DB02-4E11-9A53-4B3764C514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3434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E’</a:t>
            </a:r>
          </a:p>
        </p:txBody>
      </p:sp>
      <p:sp>
        <p:nvSpPr>
          <p:cNvPr id="56339" name="Text Box 39">
            <a:extLst>
              <a:ext uri="{FF2B5EF4-FFF2-40B4-BE49-F238E27FC236}">
                <a16:creationId xmlns:a16="http://schemas.microsoft.com/office/drawing/2014/main" id="{390CC7C0-2096-4DB4-B45D-D17654E5F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7244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</a:p>
        </p:txBody>
      </p:sp>
      <p:sp>
        <p:nvSpPr>
          <p:cNvPr id="56340" name="Text Box 40">
            <a:extLst>
              <a:ext uri="{FF2B5EF4-FFF2-40B4-BE49-F238E27FC236}">
                <a16:creationId xmlns:a16="http://schemas.microsoft.com/office/drawing/2014/main" id="{8C7A4A3E-9647-46CC-812C-05CD4A4D2C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1054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</a:p>
        </p:txBody>
      </p:sp>
      <p:sp>
        <p:nvSpPr>
          <p:cNvPr id="56341" name="Text Box 41">
            <a:extLst>
              <a:ext uri="{FF2B5EF4-FFF2-40B4-BE49-F238E27FC236}">
                <a16:creationId xmlns:a16="http://schemas.microsoft.com/office/drawing/2014/main" id="{BDB4B054-4C90-460E-8652-6CD3174859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4864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</a:p>
        </p:txBody>
      </p:sp>
      <p:sp>
        <p:nvSpPr>
          <p:cNvPr id="56342" name="Text Box 42">
            <a:extLst>
              <a:ext uri="{FF2B5EF4-FFF2-40B4-BE49-F238E27FC236}">
                <a16:creationId xmlns:a16="http://schemas.microsoft.com/office/drawing/2014/main" id="{9A1C7A2E-999C-49C4-BA0C-E7CCFA2332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3962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  <a:r>
              <a:rPr kumimoji="0" lang="en-US" altLang="zh-CN" sz="2000" b="1">
                <a:sym typeface="Symbol" panose="05050102010706020507" pitchFamily="18" charset="2"/>
              </a:rPr>
              <a:t>TE’</a:t>
            </a:r>
            <a:endParaRPr kumimoji="0" lang="en-US" altLang="zh-CN" sz="2000" b="1"/>
          </a:p>
        </p:txBody>
      </p:sp>
      <p:sp>
        <p:nvSpPr>
          <p:cNvPr id="56343" name="Text Box 43">
            <a:extLst>
              <a:ext uri="{FF2B5EF4-FFF2-40B4-BE49-F238E27FC236}">
                <a16:creationId xmlns:a16="http://schemas.microsoft.com/office/drawing/2014/main" id="{BCC56887-E81C-4314-AE20-7E9C5157B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4724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  <a:r>
              <a:rPr kumimoji="0" lang="en-US" altLang="zh-CN" sz="2000" b="1">
                <a:sym typeface="Symbol" panose="05050102010706020507" pitchFamily="18" charset="2"/>
              </a:rPr>
              <a:t>FT’</a:t>
            </a:r>
            <a:endParaRPr kumimoji="0" lang="en-US" altLang="zh-CN" sz="2000" b="1"/>
          </a:p>
        </p:txBody>
      </p:sp>
      <p:sp>
        <p:nvSpPr>
          <p:cNvPr id="56344" name="Text Box 44">
            <a:extLst>
              <a:ext uri="{FF2B5EF4-FFF2-40B4-BE49-F238E27FC236}">
                <a16:creationId xmlns:a16="http://schemas.microsoft.com/office/drawing/2014/main" id="{A62F27AC-8523-4E88-A1F3-182FE7F7DC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486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  <a:r>
              <a:rPr kumimoji="0" lang="en-US" altLang="zh-CN" sz="2000" b="1">
                <a:sym typeface="Symbol" panose="05050102010706020507" pitchFamily="18" charset="2"/>
              </a:rPr>
              <a:t>id</a:t>
            </a:r>
            <a:endParaRPr kumimoji="0" lang="en-US" altLang="zh-CN" sz="2000" b="1"/>
          </a:p>
        </p:txBody>
      </p:sp>
      <p:sp>
        <p:nvSpPr>
          <p:cNvPr id="56345" name="Text Box 45">
            <a:extLst>
              <a:ext uri="{FF2B5EF4-FFF2-40B4-BE49-F238E27FC236}">
                <a16:creationId xmlns:a16="http://schemas.microsoft.com/office/drawing/2014/main" id="{890FD97C-C56B-4AF3-92A0-0E47D9A84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343400"/>
            <a:ext cx="1219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E’</a:t>
            </a:r>
            <a:r>
              <a:rPr kumimoji="0" lang="en-US" altLang="zh-CN" sz="2000" b="1">
                <a:sym typeface="Symbol" panose="05050102010706020507" pitchFamily="18" charset="2"/>
              </a:rPr>
              <a:t>+TE’</a:t>
            </a:r>
            <a:endParaRPr kumimoji="0" lang="en-US" altLang="zh-CN" sz="2000" b="1"/>
          </a:p>
        </p:txBody>
      </p:sp>
      <p:sp>
        <p:nvSpPr>
          <p:cNvPr id="56346" name="Text Box 46">
            <a:extLst>
              <a:ext uri="{FF2B5EF4-FFF2-40B4-BE49-F238E27FC236}">
                <a16:creationId xmlns:a16="http://schemas.microsoft.com/office/drawing/2014/main" id="{020C8903-2790-4244-A828-92D2E60F36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5105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  <a:r>
              <a:rPr kumimoji="0" lang="en-US" altLang="zh-CN" sz="2000" b="1">
                <a:sym typeface="Symbol" panose="05050102010706020507" pitchFamily="18" charset="2"/>
              </a:rPr>
              <a:t> </a:t>
            </a:r>
            <a:r>
              <a:rPr kumimoji="0" lang="en-US" altLang="zh-CN" sz="20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47" name="Text Box 47">
            <a:extLst>
              <a:ext uri="{FF2B5EF4-FFF2-40B4-BE49-F238E27FC236}">
                <a16:creationId xmlns:a16="http://schemas.microsoft.com/office/drawing/2014/main" id="{7C8E48A1-F0D2-4E52-9FA4-282F06D82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5105400"/>
            <a:ext cx="1143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  <a:r>
              <a:rPr kumimoji="0" lang="en-US" altLang="zh-CN" sz="2000" b="1">
                <a:sym typeface="Symbol" panose="05050102010706020507" pitchFamily="18" charset="2"/>
              </a:rPr>
              <a:t>*FT’</a:t>
            </a:r>
            <a:endParaRPr kumimoji="0" lang="en-US" altLang="zh-CN" sz="2000" b="1"/>
          </a:p>
        </p:txBody>
      </p:sp>
      <p:sp>
        <p:nvSpPr>
          <p:cNvPr id="56348" name="Text Box 48">
            <a:extLst>
              <a:ext uri="{FF2B5EF4-FFF2-40B4-BE49-F238E27FC236}">
                <a16:creationId xmlns:a16="http://schemas.microsoft.com/office/drawing/2014/main" id="{0B41332A-B7C4-48B2-802A-9D831658C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5486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F</a:t>
            </a:r>
            <a:r>
              <a:rPr kumimoji="0" lang="en-US" altLang="zh-CN" sz="2000" b="1">
                <a:sym typeface="Symbol" panose="05050102010706020507" pitchFamily="18" charset="2"/>
              </a:rPr>
              <a:t>(E)</a:t>
            </a:r>
            <a:endParaRPr kumimoji="0" lang="en-US" altLang="zh-CN" sz="2000" b="1"/>
          </a:p>
        </p:txBody>
      </p:sp>
      <p:sp>
        <p:nvSpPr>
          <p:cNvPr id="56349" name="Text Box 49">
            <a:extLst>
              <a:ext uri="{FF2B5EF4-FFF2-40B4-BE49-F238E27FC236}">
                <a16:creationId xmlns:a16="http://schemas.microsoft.com/office/drawing/2014/main" id="{39889E49-B415-43A3-8572-110E42AFE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4724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</a:t>
            </a:r>
            <a:r>
              <a:rPr kumimoji="0" lang="en-US" altLang="zh-CN" sz="2000" b="1">
                <a:sym typeface="Symbol" panose="05050102010706020507" pitchFamily="18" charset="2"/>
              </a:rPr>
              <a:t>FT’</a:t>
            </a:r>
            <a:endParaRPr kumimoji="0" lang="en-US" altLang="zh-CN" sz="2000" b="1"/>
          </a:p>
        </p:txBody>
      </p:sp>
      <p:sp>
        <p:nvSpPr>
          <p:cNvPr id="56350" name="Text Box 50">
            <a:extLst>
              <a:ext uri="{FF2B5EF4-FFF2-40B4-BE49-F238E27FC236}">
                <a16:creationId xmlns:a16="http://schemas.microsoft.com/office/drawing/2014/main" id="{EB67D8BE-26D1-4171-8D04-3FA18C254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3962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</a:t>
            </a:r>
            <a:r>
              <a:rPr kumimoji="0" lang="en-US" altLang="zh-CN" sz="2000" b="1">
                <a:sym typeface="Symbol" panose="05050102010706020507" pitchFamily="18" charset="2"/>
              </a:rPr>
              <a:t>TE’</a:t>
            </a:r>
            <a:endParaRPr kumimoji="0" lang="en-US" altLang="zh-CN" sz="2000" b="1"/>
          </a:p>
        </p:txBody>
      </p:sp>
      <p:sp>
        <p:nvSpPr>
          <p:cNvPr id="56351" name="Text Box 51">
            <a:extLst>
              <a:ext uri="{FF2B5EF4-FFF2-40B4-BE49-F238E27FC236}">
                <a16:creationId xmlns:a16="http://schemas.microsoft.com/office/drawing/2014/main" id="{A06B979A-2FCB-485F-8243-5D45FEB44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105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  <a:r>
              <a:rPr kumimoji="0" lang="en-US" altLang="zh-CN" sz="2000" b="1">
                <a:sym typeface="Symbol" panose="05050102010706020507" pitchFamily="18" charset="2"/>
              </a:rPr>
              <a:t> </a:t>
            </a:r>
            <a:r>
              <a:rPr kumimoji="0" lang="en-US" altLang="zh-CN" sz="20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52" name="Text Box 52">
            <a:extLst>
              <a:ext uri="{FF2B5EF4-FFF2-40B4-BE49-F238E27FC236}">
                <a16:creationId xmlns:a16="http://schemas.microsoft.com/office/drawing/2014/main" id="{F74032E0-3245-42E7-9BA7-7D4BF7392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4343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E’</a:t>
            </a:r>
            <a:r>
              <a:rPr kumimoji="0" lang="en-US" altLang="zh-CN" sz="2000" b="1">
                <a:sym typeface="Symbol" panose="05050102010706020507" pitchFamily="18" charset="2"/>
              </a:rPr>
              <a:t></a:t>
            </a:r>
            <a:r>
              <a:rPr kumimoji="0" lang="en-US" altLang="zh-CN" sz="20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53" name="Text Box 53">
            <a:extLst>
              <a:ext uri="{FF2B5EF4-FFF2-40B4-BE49-F238E27FC236}">
                <a16:creationId xmlns:a16="http://schemas.microsoft.com/office/drawing/2014/main" id="{51115D28-6EE3-4637-A76B-D90482A09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4343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E’</a:t>
            </a:r>
            <a:r>
              <a:rPr kumimoji="0" lang="en-US" altLang="zh-CN" sz="2000" b="1">
                <a:sym typeface="Symbol" panose="05050102010706020507" pitchFamily="18" charset="2"/>
              </a:rPr>
              <a:t> </a:t>
            </a:r>
            <a:r>
              <a:rPr kumimoji="0" lang="en-US" altLang="zh-CN" sz="20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54" name="Text Box 54">
            <a:extLst>
              <a:ext uri="{FF2B5EF4-FFF2-40B4-BE49-F238E27FC236}">
                <a16:creationId xmlns:a16="http://schemas.microsoft.com/office/drawing/2014/main" id="{CDAC7E13-C4F0-4055-BE57-5A20DFFDA3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5105400"/>
            <a:ext cx="1143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T’</a:t>
            </a:r>
            <a:r>
              <a:rPr kumimoji="0" lang="en-US" altLang="zh-CN" sz="2000" b="1">
                <a:sym typeface="Symbol" panose="05050102010706020507" pitchFamily="18" charset="2"/>
              </a:rPr>
              <a:t> </a:t>
            </a:r>
            <a:r>
              <a:rPr kumimoji="0" lang="en-US" altLang="zh-CN" sz="2000" b="1">
                <a:latin typeface="Symbol" panose="05050102010706020507" pitchFamily="18" charset="2"/>
                <a:sym typeface="Symbol" panose="05050102010706020507" pitchFamily="18" charset="2"/>
              </a:rPr>
              <a:t>e</a:t>
            </a:r>
          </a:p>
        </p:txBody>
      </p:sp>
      <p:sp>
        <p:nvSpPr>
          <p:cNvPr id="56355" name="Line 55">
            <a:extLst>
              <a:ext uri="{FF2B5EF4-FFF2-40B4-BE49-F238E27FC236}">
                <a16:creationId xmlns:a16="http://schemas.microsoft.com/office/drawing/2014/main" id="{2783ECAB-0AE6-45A7-81E6-FE93E9E88C0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3200400"/>
            <a:ext cx="0" cy="2667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F1E8E0B-A6CE-4603-8450-EA2AB11435B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393480"/>
              <a:ext cx="7637040" cy="5406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F1E8E0B-A6CE-4603-8450-EA2AB11435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384120"/>
                <a:ext cx="7655760" cy="5424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571DBBB-B1A1-4BF0-BD07-F3EAB79F5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422"/>
    </mc:Choice>
    <mc:Fallback xmlns="">
      <p:transition spd="slow" advTm="224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4DC758D8-70D0-45A8-9767-57D2CA6043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4.16</a:t>
            </a:r>
            <a:r>
              <a:rPr lang="zh-CN" altLang="en-US"/>
              <a:t>（续）</a:t>
            </a:r>
          </a:p>
        </p:txBody>
      </p:sp>
      <p:sp>
        <p:nvSpPr>
          <p:cNvPr id="57347" name="Text Box 4">
            <a:extLst>
              <a:ext uri="{FF2B5EF4-FFF2-40B4-BE49-F238E27FC236}">
                <a16:creationId xmlns:a16="http://schemas.microsoft.com/office/drawing/2014/main" id="{87E25938-4B84-4078-8C71-184752FC29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3276600"/>
            <a:ext cx="1905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>
                <a:solidFill>
                  <a:srgbClr val="FF3300"/>
                </a:solidFill>
              </a:rPr>
              <a:t>Expend Input</a:t>
            </a:r>
          </a:p>
        </p:txBody>
      </p:sp>
      <p:sp>
        <p:nvSpPr>
          <p:cNvPr id="57348" name="Line 5">
            <a:extLst>
              <a:ext uri="{FF2B5EF4-FFF2-40B4-BE49-F238E27FC236}">
                <a16:creationId xmlns:a16="http://schemas.microsoft.com/office/drawing/2014/main" id="{86301FC2-F388-4737-AA53-642DAF3ED8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91200" y="3733800"/>
            <a:ext cx="1295400" cy="1143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49" name="Line 6">
            <a:extLst>
              <a:ext uri="{FF2B5EF4-FFF2-40B4-BE49-F238E27FC236}">
                <a16:creationId xmlns:a16="http://schemas.microsoft.com/office/drawing/2014/main" id="{0977F148-56B9-48E8-AAA3-5011070FA8C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91200" y="3810000"/>
            <a:ext cx="1600200" cy="16764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57350" name="Group 7">
            <a:extLst>
              <a:ext uri="{FF2B5EF4-FFF2-40B4-BE49-F238E27FC236}">
                <a16:creationId xmlns:a16="http://schemas.microsoft.com/office/drawing/2014/main" id="{A30A30F8-1BAA-45EA-B28B-937CFC66881B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447800"/>
            <a:ext cx="5486400" cy="5105400"/>
            <a:chOff x="912" y="768"/>
            <a:chExt cx="3456" cy="3216"/>
          </a:xfrm>
        </p:grpSpPr>
        <p:grpSp>
          <p:nvGrpSpPr>
            <p:cNvPr id="57351" name="Group 8">
              <a:extLst>
                <a:ext uri="{FF2B5EF4-FFF2-40B4-BE49-F238E27FC236}">
                  <a16:creationId xmlns:a16="http://schemas.microsoft.com/office/drawing/2014/main" id="{E34DA043-A830-4B93-A6D9-7F21D0FBDB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768"/>
              <a:ext cx="3264" cy="3216"/>
              <a:chOff x="1632" y="816"/>
              <a:chExt cx="3264" cy="3216"/>
            </a:xfrm>
          </p:grpSpPr>
          <p:sp>
            <p:nvSpPr>
              <p:cNvPr id="57357" name="Line 9">
                <a:extLst>
                  <a:ext uri="{FF2B5EF4-FFF2-40B4-BE49-F238E27FC236}">
                    <a16:creationId xmlns:a16="http://schemas.microsoft.com/office/drawing/2014/main" id="{D005EDD9-28F6-494D-A038-79CA5B07B7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32" y="816"/>
                <a:ext cx="326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58" name="Line 10">
                <a:extLst>
                  <a:ext uri="{FF2B5EF4-FFF2-40B4-BE49-F238E27FC236}">
                    <a16:creationId xmlns:a16="http://schemas.microsoft.com/office/drawing/2014/main" id="{58F50B7C-C1DD-4CB6-82B8-A268618A40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32" y="864"/>
                <a:ext cx="326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59" name="Line 11">
                <a:extLst>
                  <a:ext uri="{FF2B5EF4-FFF2-40B4-BE49-F238E27FC236}">
                    <a16:creationId xmlns:a16="http://schemas.microsoft.com/office/drawing/2014/main" id="{B82B5A5A-1EAC-4A12-AD90-700835AA09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32" y="1056"/>
                <a:ext cx="326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60" name="Line 12">
                <a:extLst>
                  <a:ext uri="{FF2B5EF4-FFF2-40B4-BE49-F238E27FC236}">
                    <a16:creationId xmlns:a16="http://schemas.microsoft.com/office/drawing/2014/main" id="{EE023DDD-B1FB-4550-B106-AF14F24B5E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32" y="4032"/>
                <a:ext cx="326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61" name="Line 13">
                <a:extLst>
                  <a:ext uri="{FF2B5EF4-FFF2-40B4-BE49-F238E27FC236}">
                    <a16:creationId xmlns:a16="http://schemas.microsoft.com/office/drawing/2014/main" id="{D342F85B-0D26-466D-A294-C6B9341C5E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92" y="864"/>
                <a:ext cx="0" cy="316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62" name="Line 14">
                <a:extLst>
                  <a:ext uri="{FF2B5EF4-FFF2-40B4-BE49-F238E27FC236}">
                    <a16:creationId xmlns:a16="http://schemas.microsoft.com/office/drawing/2014/main" id="{7749AFE2-C4FD-4E88-908F-F9558F46F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96" y="864"/>
                <a:ext cx="0" cy="316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363" name="Text Box 15">
                <a:extLst>
                  <a:ext uri="{FF2B5EF4-FFF2-40B4-BE49-F238E27FC236}">
                    <a16:creationId xmlns:a16="http://schemas.microsoft.com/office/drawing/2014/main" id="{A03EC48B-9194-43C4-84D9-51F14CF7EA3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0" y="1104"/>
                <a:ext cx="720" cy="2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$E’T’F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$E’T+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$E’T’F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$E’T’F*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$E’T’F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$E’T’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$E’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$</a:t>
                </a:r>
              </a:p>
            </p:txBody>
          </p:sp>
          <p:sp>
            <p:nvSpPr>
              <p:cNvPr id="57364" name="Text Box 16">
                <a:extLst>
                  <a:ext uri="{FF2B5EF4-FFF2-40B4-BE49-F238E27FC236}">
                    <a16:creationId xmlns:a16="http://schemas.microsoft.com/office/drawing/2014/main" id="{DF9A491F-154E-4E16-9049-9001B92CD2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92" y="1104"/>
                <a:ext cx="1152" cy="2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+ 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 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* 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id$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$</a:t>
                </a:r>
              </a:p>
              <a:p>
                <a:pPr algn="r"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>
                    <a:solidFill>
                      <a:srgbClr val="3333CC"/>
                    </a:solidFill>
                  </a:rPr>
                  <a:t>$</a:t>
                </a:r>
              </a:p>
            </p:txBody>
          </p:sp>
          <p:sp>
            <p:nvSpPr>
              <p:cNvPr id="57365" name="Text Box 17">
                <a:extLst>
                  <a:ext uri="{FF2B5EF4-FFF2-40B4-BE49-F238E27FC236}">
                    <a16:creationId xmlns:a16="http://schemas.microsoft.com/office/drawing/2014/main" id="{35341BFC-04CE-4D71-A0BA-8147364376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88" y="1104"/>
                <a:ext cx="960" cy="2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E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TE’</a:t>
                </a: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T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FT’</a:t>
                </a: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F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/>
                  <a:t>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T’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>
                    <a:latin typeface="Symbol" panose="05050102010706020507" pitchFamily="18" charset="2"/>
                    <a:sym typeface="Symbol" panose="05050102010706020507" pitchFamily="18" charset="2"/>
                  </a:rPr>
                  <a:t>e</a:t>
                </a:r>
                <a:endParaRPr kumimoji="0" lang="en-US" altLang="zh-CN" sz="1600" b="1">
                  <a:latin typeface="Symbol" panose="05050102010706020507" pitchFamily="18" charset="2"/>
                </a:endParaRP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E’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/>
                  <a:t>+TE’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T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FT’</a:t>
                </a: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F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/>
                  <a:t>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T’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/>
                  <a:t>*FT’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F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/>
                  <a:t>id</a:t>
                </a:r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T’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>
                    <a:latin typeface="Symbol" panose="05050102010706020507" pitchFamily="18" charset="2"/>
                    <a:sym typeface="Symbol" panose="05050102010706020507" pitchFamily="18" charset="2"/>
                  </a:rPr>
                  <a:t>e</a:t>
                </a:r>
                <a:endParaRPr kumimoji="0" lang="en-US" altLang="zh-CN" sz="1600" b="1"/>
              </a:p>
              <a:p>
                <a:pPr eaLnBrk="1" hangingPunct="1">
                  <a:lnSpc>
                    <a:spcPct val="60000"/>
                  </a:lnSpc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600" b="1"/>
                  <a:t>E’ </a:t>
                </a:r>
                <a:r>
                  <a:rPr kumimoji="0" lang="en-US" altLang="zh-CN" sz="1600" b="1">
                    <a:sym typeface="Symbol" panose="05050102010706020507" pitchFamily="18" charset="2"/>
                  </a:rPr>
                  <a:t> </a:t>
                </a:r>
                <a:r>
                  <a:rPr kumimoji="0" lang="en-US" altLang="zh-CN" sz="1600" b="1">
                    <a:latin typeface="Symbol" panose="05050102010706020507" pitchFamily="18" charset="2"/>
                    <a:sym typeface="Symbol" panose="05050102010706020507" pitchFamily="18" charset="2"/>
                  </a:rPr>
                  <a:t>e</a:t>
                </a:r>
              </a:p>
            </p:txBody>
          </p:sp>
          <p:sp>
            <p:nvSpPr>
              <p:cNvPr id="57366" name="Text Box 18">
                <a:extLst>
                  <a:ext uri="{FF2B5EF4-FFF2-40B4-BE49-F238E27FC236}">
                    <a16:creationId xmlns:a16="http://schemas.microsoft.com/office/drawing/2014/main" id="{CE70DFC8-E37F-41ED-8E27-13DD832D55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0" y="864"/>
                <a:ext cx="76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 b="1"/>
                  <a:t>STACK</a:t>
                </a:r>
              </a:p>
            </p:txBody>
          </p:sp>
          <p:sp>
            <p:nvSpPr>
              <p:cNvPr id="57367" name="Text Box 19">
                <a:extLst>
                  <a:ext uri="{FF2B5EF4-FFF2-40B4-BE49-F238E27FC236}">
                    <a16:creationId xmlns:a16="http://schemas.microsoft.com/office/drawing/2014/main" id="{D62B9C45-2195-4EB7-91D5-F300758BE2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36" y="864"/>
                <a:ext cx="76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 b="1"/>
                  <a:t>INPUT</a:t>
                </a:r>
              </a:p>
            </p:txBody>
          </p:sp>
          <p:sp>
            <p:nvSpPr>
              <p:cNvPr id="57368" name="Text Box 20">
                <a:extLst>
                  <a:ext uri="{FF2B5EF4-FFF2-40B4-BE49-F238E27FC236}">
                    <a16:creationId xmlns:a16="http://schemas.microsoft.com/office/drawing/2014/main" id="{7FA0217A-A520-4F57-8630-DF542786DC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36" y="864"/>
                <a:ext cx="768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sm" len="sm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800" b="1"/>
                  <a:t>OUTPUT</a:t>
                </a:r>
              </a:p>
            </p:txBody>
          </p:sp>
        </p:grpSp>
        <p:sp>
          <p:nvSpPr>
            <p:cNvPr id="57352" name="Line 21">
              <a:extLst>
                <a:ext uri="{FF2B5EF4-FFF2-40B4-BE49-F238E27FC236}">
                  <a16:creationId xmlns:a16="http://schemas.microsoft.com/office/drawing/2014/main" id="{CDE4611F-C420-4232-AC55-F41EBA9A17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648" y="1728"/>
              <a:ext cx="672" cy="24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7353" name="Line 22">
              <a:extLst>
                <a:ext uri="{FF2B5EF4-FFF2-40B4-BE49-F238E27FC236}">
                  <a16:creationId xmlns:a16="http://schemas.microsoft.com/office/drawing/2014/main" id="{4EE75F80-5F2B-44C9-9243-C73CD59258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00" y="2064"/>
              <a:ext cx="720" cy="48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7354" name="Line 23">
              <a:extLst>
                <a:ext uri="{FF2B5EF4-FFF2-40B4-BE49-F238E27FC236}">
                  <a16:creationId xmlns:a16="http://schemas.microsoft.com/office/drawing/2014/main" id="{9D3D95EA-31ED-47EE-95C9-619751F57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8" y="2160"/>
              <a:ext cx="720" cy="48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7355" name="Line 24">
              <a:extLst>
                <a:ext uri="{FF2B5EF4-FFF2-40B4-BE49-F238E27FC236}">
                  <a16:creationId xmlns:a16="http://schemas.microsoft.com/office/drawing/2014/main" id="{83140677-8D9D-4EBB-991F-99ECFDE456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2256"/>
              <a:ext cx="96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7356" name="Line 25">
              <a:extLst>
                <a:ext uri="{FF2B5EF4-FFF2-40B4-BE49-F238E27FC236}">
                  <a16:creationId xmlns:a16="http://schemas.microsoft.com/office/drawing/2014/main" id="{64023BE8-40D8-4872-B934-0C1F465903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072"/>
              <a:ext cx="96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2881C4B-6E0D-489B-B8E4-49D0498CD42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0920" y="95400"/>
              <a:ext cx="7630920" cy="6472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2881C4B-6E0D-489B-B8E4-49D0498CD4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01560" y="86040"/>
                <a:ext cx="7649640" cy="6490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29ABF2F-C2D7-45C3-9BBE-FBDECAA82C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049"/>
    </mc:Choice>
    <mc:Fallback xmlns="">
      <p:transition spd="slow" advTm="153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D66A2D-4273-4DDA-A39D-57B1B2A14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表驱动预测分析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23CE42-EBC1-4849-A2B1-1E77C3B9B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借助第</a:t>
            </a:r>
            <a:r>
              <a:rPr lang="en-US" altLang="zh-CN" dirty="0"/>
              <a:t>10</a:t>
            </a:r>
            <a:r>
              <a:rPr lang="zh-CN" altLang="en-US" dirty="0"/>
              <a:t>页预测分析表对句子</a:t>
            </a:r>
            <a:r>
              <a:rPr lang="en-US" altLang="zh-CN" dirty="0"/>
              <a:t>id*</a:t>
            </a:r>
            <a:r>
              <a:rPr lang="en-US" altLang="zh-CN" dirty="0" err="1"/>
              <a:t>id+id</a:t>
            </a:r>
            <a:r>
              <a:rPr lang="zh-CN" altLang="en-US"/>
              <a:t>进行语法分析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0AA31EC-B6F9-4DE9-8C72-5C30FACF956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820920" y="1933200"/>
              <a:ext cx="1601640" cy="5832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0AA31EC-B6F9-4DE9-8C72-5C30FACF95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11560" y="1923840"/>
                <a:ext cx="1620360" cy="770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7667EBB-9440-402E-B5C7-D02934BEAF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1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89"/>
    </mc:Choice>
    <mc:Fallback xmlns="">
      <p:transition spd="slow" advTm="21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BDBCF771-4D50-49AC-8A10-807E74E4FC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4.4  </a:t>
            </a:r>
            <a:r>
              <a:rPr lang="zh-CN" altLang="en-US"/>
              <a:t>自顶向下语法分析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AEEBA5-51B7-4B35-A06B-92F179038C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zh-CN" altLang="en-US"/>
              <a:t>确定输入串的一个最左推导</a:t>
            </a:r>
          </a:p>
          <a:p>
            <a:pPr lvl="1" eaLnBrk="1" hangingPunct="1"/>
            <a:r>
              <a:rPr lang="zh-CN" altLang="en-US"/>
              <a:t>总是替换最左</a:t>
            </a:r>
            <a:r>
              <a:rPr lang="en-US" altLang="zh-CN"/>
              <a:t>NT</a:t>
            </a:r>
            <a:br>
              <a:rPr lang="en-US" altLang="zh-CN"/>
            </a:br>
            <a:r>
              <a:rPr lang="en-US" altLang="zh-CN">
                <a:sym typeface="Wingdings" panose="05000000000000000000" pitchFamily="2" charset="2"/>
              </a:rPr>
              <a:t></a:t>
            </a:r>
            <a:r>
              <a:rPr lang="zh-CN" altLang="en-US">
                <a:sym typeface="Wingdings" panose="05000000000000000000" pitchFamily="2" charset="2"/>
              </a:rPr>
              <a:t>语法树的构造由左至右</a:t>
            </a:r>
            <a:br>
              <a:rPr lang="zh-CN" altLang="en-US">
                <a:sym typeface="Wingdings" panose="05000000000000000000" pitchFamily="2" charset="2"/>
              </a:rPr>
            </a:br>
            <a:r>
              <a:rPr lang="zh-CN" altLang="en-US">
                <a:sym typeface="Wingdings" panose="05000000000000000000" pitchFamily="2" charset="2"/>
              </a:rPr>
              <a:t>与输入串的扫描顺序一致</a:t>
            </a:r>
          </a:p>
          <a:p>
            <a:pPr lvl="1" eaLnBrk="1" hangingPunct="1"/>
            <a:r>
              <a:rPr kumimoji="0" lang="en-US" altLang="zh-CN" b="1"/>
              <a:t>A </a:t>
            </a:r>
            <a:r>
              <a:rPr kumimoji="0" lang="en-US" altLang="zh-CN" b="1">
                <a:sym typeface="Symbol" panose="05050102010706020507" pitchFamily="18" charset="2"/>
              </a:rPr>
              <a:t> aBc  adDc  adec</a:t>
            </a:r>
            <a:r>
              <a:rPr kumimoji="0" lang="en-US" altLang="zh-CN" b="1">
                <a:solidFill>
                  <a:schemeClr val="accent2"/>
                </a:solidFill>
                <a:sym typeface="Symbol" panose="05050102010706020507" pitchFamily="18" charset="2"/>
              </a:rPr>
              <a:t>  </a:t>
            </a:r>
            <a:r>
              <a:rPr kumimoji="0" lang="en-US" altLang="zh-CN">
                <a:sym typeface="Symbol" panose="05050102010706020507" pitchFamily="18" charset="2"/>
              </a:rPr>
              <a:t>(</a:t>
            </a:r>
            <a:r>
              <a:rPr kumimoji="0" lang="zh-CN" altLang="en-US">
                <a:sym typeface="Symbol" panose="05050102010706020507" pitchFamily="18" charset="2"/>
              </a:rPr>
              <a:t>扫描</a:t>
            </a:r>
            <a:r>
              <a:rPr kumimoji="0" lang="en-US" altLang="zh-CN">
                <a:sym typeface="Symbol" panose="05050102010706020507" pitchFamily="18" charset="2"/>
              </a:rPr>
              <a:t>a, </a:t>
            </a:r>
            <a:r>
              <a:rPr kumimoji="0" lang="zh-CN" altLang="en-US">
                <a:sym typeface="Symbol" panose="05050102010706020507" pitchFamily="18" charset="2"/>
              </a:rPr>
              <a:t>扫描</a:t>
            </a:r>
            <a:r>
              <a:rPr kumimoji="0" lang="en-US" altLang="zh-CN">
                <a:sym typeface="Symbol" panose="05050102010706020507" pitchFamily="18" charset="2"/>
              </a:rPr>
              <a:t>d, </a:t>
            </a:r>
            <a:r>
              <a:rPr kumimoji="0" lang="zh-CN" altLang="en-US">
                <a:sym typeface="Symbol" panose="05050102010706020507" pitchFamily="18" charset="2"/>
              </a:rPr>
              <a:t>扫描</a:t>
            </a:r>
            <a:r>
              <a:rPr kumimoji="0" lang="en-US" altLang="zh-CN">
                <a:sym typeface="Symbol" panose="05050102010706020507" pitchFamily="18" charset="2"/>
              </a:rPr>
              <a:t>e, </a:t>
            </a:r>
            <a:r>
              <a:rPr kumimoji="0" lang="zh-CN" altLang="en-US">
                <a:sym typeface="Symbol" panose="05050102010706020507" pitchFamily="18" charset="2"/>
              </a:rPr>
              <a:t>扫描</a:t>
            </a:r>
            <a:r>
              <a:rPr kumimoji="0" lang="en-US" altLang="zh-CN">
                <a:sym typeface="Symbol" panose="05050102010706020507" pitchFamily="18" charset="2"/>
              </a:rPr>
              <a:t>c – </a:t>
            </a:r>
            <a:r>
              <a:rPr kumimoji="0" lang="zh-CN" altLang="en-US">
                <a:sym typeface="Symbol" panose="05050102010706020507" pitchFamily="18" charset="2"/>
              </a:rPr>
              <a:t>接受</a:t>
            </a:r>
            <a:r>
              <a:rPr kumimoji="0" lang="en-US" altLang="zh-CN">
                <a:sym typeface="Symbol" panose="05050102010706020507" pitchFamily="18" charset="2"/>
              </a:rPr>
              <a:t>!)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3A5244E-7596-4498-BAFA-B23E020BFF1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75680" y="1748160"/>
              <a:ext cx="4705560" cy="2520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3A5244E-7596-4498-BAFA-B23E020BFF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66320" y="1738800"/>
                <a:ext cx="4724280" cy="2539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45E3BF9-DB5E-415F-9B2B-29A9DC6B7D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257"/>
    </mc:Choice>
    <mc:Fallback xmlns="">
      <p:transition spd="slow" advTm="152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03F201DB-9139-4ED8-AE29-041A904012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学习内容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24FF7FE7-13AA-49C6-8A27-045C29C347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递归下降分析，</a:t>
            </a:r>
            <a:r>
              <a:rPr kumimoji="0" lang="en-US" altLang="zh-CN">
                <a:solidFill>
                  <a:srgbClr val="FF3300"/>
                </a:solidFill>
                <a:sym typeface="Symbol" panose="05050102010706020507" pitchFamily="18" charset="2"/>
              </a:rPr>
              <a:t>recursive-descent parsing</a:t>
            </a: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预测分析，</a:t>
            </a:r>
            <a:r>
              <a:rPr kumimoji="0" lang="en-US" altLang="zh-CN">
                <a:solidFill>
                  <a:srgbClr val="FF3300"/>
                </a:solidFill>
                <a:sym typeface="Symbol" panose="05050102010706020507" pitchFamily="18" charset="2"/>
              </a:rPr>
              <a:t>predictive parsing</a:t>
            </a:r>
            <a:r>
              <a:rPr kumimoji="0" lang="zh-CN" altLang="en-US">
                <a:sym typeface="Symbol" panose="05050102010706020507" pitchFamily="18" charset="2"/>
              </a:rPr>
              <a:t>，无回溯</a:t>
            </a: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错误恢复</a:t>
            </a: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实现方法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59A9EB69-8782-4059-83DB-BC44F606773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05520" y="92160"/>
              <a:ext cx="8454600" cy="660348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59A9EB69-8782-4059-83DB-BC44F60677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6160" y="82800"/>
                <a:ext cx="8473320" cy="66222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881A7F0C-34B0-44E6-9C49-8BD126EAC7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880"/>
    </mc:Choice>
    <mc:Fallback xmlns="">
      <p:transition spd="slow" advTm="254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43452302-5825-44DD-BA16-18B4458042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4.4.1  </a:t>
            </a:r>
            <a:r>
              <a:rPr lang="zh-CN" altLang="en-US"/>
              <a:t>递归下降分析方法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912E2F6E-E98E-4771-AB7A-13848ED082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自顶向下分析方法的一般策略</a:t>
            </a:r>
          </a:p>
          <a:p>
            <a:pPr eaLnBrk="1" hangingPunct="1"/>
            <a:r>
              <a:rPr lang="zh-CN" altLang="en-US"/>
              <a:t>根据输入符号选择产生式</a:t>
            </a:r>
          </a:p>
          <a:p>
            <a:pPr eaLnBrk="1" hangingPunct="1"/>
            <a:r>
              <a:rPr lang="zh-CN" altLang="en-US"/>
              <a:t>选择错误，需要回溯</a:t>
            </a:r>
          </a:p>
          <a:p>
            <a:pPr eaLnBrk="1" hangingPunct="1"/>
            <a:r>
              <a:rPr lang="zh-CN" altLang="en-US"/>
              <a:t>分析程序语言结构，回溯很少发生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9E37D6E-0897-4A97-97A7-304C02586B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4"/>
    </mc:Choice>
    <mc:Fallback xmlns="">
      <p:transition spd="slow" advTm="6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9404D9F0-9999-4490-B13C-EDEE3A6E05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4.14</a:t>
            </a:r>
          </a:p>
        </p:txBody>
      </p:sp>
      <p:sp>
        <p:nvSpPr>
          <p:cNvPr id="39939" name="AutoShape 4">
            <a:extLst>
              <a:ext uri="{FF2B5EF4-FFF2-40B4-BE49-F238E27FC236}">
                <a16:creationId xmlns:a16="http://schemas.microsoft.com/office/drawing/2014/main" id="{9142C429-07E8-4A5E-A5D0-CB817984AE76}"/>
              </a:ext>
            </a:extLst>
          </p:cNvPr>
          <p:cNvSpPr>
            <a:spLocks/>
          </p:cNvSpPr>
          <p:nvPr/>
        </p:nvSpPr>
        <p:spPr bwMode="auto">
          <a:xfrm>
            <a:off x="3657600" y="1524000"/>
            <a:ext cx="228600" cy="914400"/>
          </a:xfrm>
          <a:prstGeom prst="rightBrace">
            <a:avLst>
              <a:gd name="adj1" fmla="val 33333"/>
              <a:gd name="adj2" fmla="val 51565"/>
            </a:avLst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40" name="Text Box 5">
            <a:extLst>
              <a:ext uri="{FF2B5EF4-FFF2-40B4-BE49-F238E27FC236}">
                <a16:creationId xmlns:a16="http://schemas.microsoft.com/office/drawing/2014/main" id="{22C80A1D-6779-4BE3-8299-2FBF14B08F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1752600"/>
            <a:ext cx="1828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800"/>
              <a:t>输入</a:t>
            </a:r>
            <a:r>
              <a:rPr kumimoji="0" lang="en-US" altLang="zh-CN" sz="2800"/>
              <a:t>:  </a:t>
            </a:r>
            <a:r>
              <a:rPr kumimoji="0" lang="en-US" altLang="zh-CN" sz="2800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41" name="Text Box 7">
            <a:extLst>
              <a:ext uri="{FF2B5EF4-FFF2-40B4-BE49-F238E27FC236}">
                <a16:creationId xmlns:a16="http://schemas.microsoft.com/office/drawing/2014/main" id="{AB1C5B32-B151-4197-81C3-66626C8E96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7273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42" name="AutoShape 8">
            <a:extLst>
              <a:ext uri="{FF2B5EF4-FFF2-40B4-BE49-F238E27FC236}">
                <a16:creationId xmlns:a16="http://schemas.microsoft.com/office/drawing/2014/main" id="{FCA34B7F-4C67-4D82-A979-61CCFF7A5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3103563"/>
            <a:ext cx="152400" cy="152400"/>
          </a:xfrm>
          <a:prstGeom prst="triangle">
            <a:avLst>
              <a:gd name="adj" fmla="val 50000"/>
            </a:avLst>
          </a:prstGeom>
          <a:solidFill>
            <a:srgbClr val="00CC00"/>
          </a:solidFill>
          <a:ln w="25400">
            <a:solidFill>
              <a:srgbClr val="00CC00"/>
            </a:solidFill>
            <a:miter lim="800000"/>
            <a:headEnd type="none" w="sm" len="sm"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43" name="Text Box 9">
            <a:extLst>
              <a:ext uri="{FF2B5EF4-FFF2-40B4-BE49-F238E27FC236}">
                <a16:creationId xmlns:a16="http://schemas.microsoft.com/office/drawing/2014/main" id="{0C71F8C0-F4FF-451F-98CF-7C3B0ADCE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2590800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</a:t>
            </a:r>
          </a:p>
        </p:txBody>
      </p:sp>
      <p:sp>
        <p:nvSpPr>
          <p:cNvPr id="39944" name="Text Box 10">
            <a:extLst>
              <a:ext uri="{FF2B5EF4-FFF2-40B4-BE49-F238E27FC236}">
                <a16:creationId xmlns:a16="http://schemas.microsoft.com/office/drawing/2014/main" id="{59554B01-463F-491F-B85A-0CB5FB9D3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31083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</a:t>
            </a:r>
          </a:p>
        </p:txBody>
      </p:sp>
      <p:sp>
        <p:nvSpPr>
          <p:cNvPr id="39945" name="Text Box 11">
            <a:extLst>
              <a:ext uri="{FF2B5EF4-FFF2-40B4-BE49-F238E27FC236}">
                <a16:creationId xmlns:a16="http://schemas.microsoft.com/office/drawing/2014/main" id="{F87A80FD-288B-4105-8985-DC423187A6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31083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d</a:t>
            </a:r>
          </a:p>
        </p:txBody>
      </p:sp>
      <p:sp>
        <p:nvSpPr>
          <p:cNvPr id="39946" name="Text Box 12">
            <a:extLst>
              <a:ext uri="{FF2B5EF4-FFF2-40B4-BE49-F238E27FC236}">
                <a16:creationId xmlns:a16="http://schemas.microsoft.com/office/drawing/2014/main" id="{FD75F920-D034-4E28-81AA-5CDC6D9488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6488" y="315753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A</a:t>
            </a:r>
          </a:p>
        </p:txBody>
      </p:sp>
      <p:sp>
        <p:nvSpPr>
          <p:cNvPr id="39947" name="Line 13">
            <a:extLst>
              <a:ext uri="{FF2B5EF4-FFF2-40B4-BE49-F238E27FC236}">
                <a16:creationId xmlns:a16="http://schemas.microsoft.com/office/drawing/2014/main" id="{C17CC267-9CF5-467C-912D-D4D00D4C9B6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86000" y="2955925"/>
            <a:ext cx="2286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48" name="Line 14">
            <a:extLst>
              <a:ext uri="{FF2B5EF4-FFF2-40B4-BE49-F238E27FC236}">
                <a16:creationId xmlns:a16="http://schemas.microsoft.com/office/drawing/2014/main" id="{0E3F98CD-023F-4416-A079-058301080E5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90800" y="29559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49" name="Line 15">
            <a:extLst>
              <a:ext uri="{FF2B5EF4-FFF2-40B4-BE49-F238E27FC236}">
                <a16:creationId xmlns:a16="http://schemas.microsoft.com/office/drawing/2014/main" id="{1DD31D43-7FEB-4F5C-977D-D4952A0689F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667000" y="2955925"/>
            <a:ext cx="3048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50" name="Text Box 17">
            <a:extLst>
              <a:ext uri="{FF2B5EF4-FFF2-40B4-BE49-F238E27FC236}">
                <a16:creationId xmlns:a16="http://schemas.microsoft.com/office/drawing/2014/main" id="{55CDBE97-A9A5-4BAD-B18D-46C07F9247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1751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51" name="AutoShape 18">
            <a:extLst>
              <a:ext uri="{FF2B5EF4-FFF2-40B4-BE49-F238E27FC236}">
                <a16:creationId xmlns:a16="http://schemas.microsoft.com/office/drawing/2014/main" id="{D8BA3D9B-3FE4-4CC8-BD64-933BA2699C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4529138"/>
            <a:ext cx="152400" cy="152400"/>
          </a:xfrm>
          <a:prstGeom prst="triangle">
            <a:avLst>
              <a:gd name="adj" fmla="val 50000"/>
            </a:avLst>
          </a:prstGeom>
          <a:solidFill>
            <a:srgbClr val="00CC00"/>
          </a:solidFill>
          <a:ln w="25400">
            <a:solidFill>
              <a:srgbClr val="00CC00"/>
            </a:solidFill>
            <a:miter lim="800000"/>
            <a:headEnd type="none" w="sm" len="sm"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52" name="Text Box 19">
            <a:extLst>
              <a:ext uri="{FF2B5EF4-FFF2-40B4-BE49-F238E27FC236}">
                <a16:creationId xmlns:a16="http://schemas.microsoft.com/office/drawing/2014/main" id="{A542E354-3380-43B7-91BA-66F84599C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8576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</a:t>
            </a:r>
          </a:p>
        </p:txBody>
      </p:sp>
      <p:sp>
        <p:nvSpPr>
          <p:cNvPr id="39953" name="Text Box 20">
            <a:extLst>
              <a:ext uri="{FF2B5EF4-FFF2-40B4-BE49-F238E27FC236}">
                <a16:creationId xmlns:a16="http://schemas.microsoft.com/office/drawing/2014/main" id="{66D6B973-8F7D-4FFF-BAA1-8A302DCA94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4037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</a:t>
            </a:r>
          </a:p>
        </p:txBody>
      </p:sp>
      <p:sp>
        <p:nvSpPr>
          <p:cNvPr id="39954" name="Text Box 21">
            <a:extLst>
              <a:ext uri="{FF2B5EF4-FFF2-40B4-BE49-F238E27FC236}">
                <a16:creationId xmlns:a16="http://schemas.microsoft.com/office/drawing/2014/main" id="{6329B254-ED46-4839-8904-8DB878BC3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4037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d</a:t>
            </a:r>
          </a:p>
        </p:txBody>
      </p:sp>
      <p:sp>
        <p:nvSpPr>
          <p:cNvPr id="39955" name="Text Box 22">
            <a:extLst>
              <a:ext uri="{FF2B5EF4-FFF2-40B4-BE49-F238E27FC236}">
                <a16:creationId xmlns:a16="http://schemas.microsoft.com/office/drawing/2014/main" id="{2A9AF037-7838-4537-97E1-632E75195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25" y="4437063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A</a:t>
            </a:r>
          </a:p>
        </p:txBody>
      </p:sp>
      <p:sp>
        <p:nvSpPr>
          <p:cNvPr id="39956" name="Line 23">
            <a:extLst>
              <a:ext uri="{FF2B5EF4-FFF2-40B4-BE49-F238E27FC236}">
                <a16:creationId xmlns:a16="http://schemas.microsoft.com/office/drawing/2014/main" id="{DB976BE0-977C-4CBE-9D69-E60A9CADD72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09800" y="4251325"/>
            <a:ext cx="2286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57" name="Line 24">
            <a:extLst>
              <a:ext uri="{FF2B5EF4-FFF2-40B4-BE49-F238E27FC236}">
                <a16:creationId xmlns:a16="http://schemas.microsoft.com/office/drawing/2014/main" id="{3D0FC3E0-072A-49D8-B00A-022926970D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14600" y="42513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58" name="Line 25">
            <a:extLst>
              <a:ext uri="{FF2B5EF4-FFF2-40B4-BE49-F238E27FC236}">
                <a16:creationId xmlns:a16="http://schemas.microsoft.com/office/drawing/2014/main" id="{CCDB3483-E1A7-4A4C-83E1-6DF64477066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590800" y="4251325"/>
            <a:ext cx="3048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59" name="Text Box 26">
            <a:extLst>
              <a:ext uri="{FF2B5EF4-FFF2-40B4-BE49-F238E27FC236}">
                <a16:creationId xmlns:a16="http://schemas.microsoft.com/office/drawing/2014/main" id="{E06CB2AC-35E4-45E5-8618-9D1D49138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860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a</a:t>
            </a:r>
          </a:p>
        </p:txBody>
      </p:sp>
      <p:sp>
        <p:nvSpPr>
          <p:cNvPr id="39960" name="Text Box 27">
            <a:extLst>
              <a:ext uri="{FF2B5EF4-FFF2-40B4-BE49-F238E27FC236}">
                <a16:creationId xmlns:a16="http://schemas.microsoft.com/office/drawing/2014/main" id="{07CBD667-A322-4445-970A-5549DDA431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4860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b</a:t>
            </a:r>
          </a:p>
        </p:txBody>
      </p:sp>
      <p:sp>
        <p:nvSpPr>
          <p:cNvPr id="39961" name="Line 28">
            <a:extLst>
              <a:ext uri="{FF2B5EF4-FFF2-40B4-BE49-F238E27FC236}">
                <a16:creationId xmlns:a16="http://schemas.microsoft.com/office/drawing/2014/main" id="{05806F62-0FB3-40D8-BE4F-590565489F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784725"/>
            <a:ext cx="15240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2" name="Line 29">
            <a:extLst>
              <a:ext uri="{FF2B5EF4-FFF2-40B4-BE49-F238E27FC236}">
                <a16:creationId xmlns:a16="http://schemas.microsoft.com/office/drawing/2014/main" id="{893224E6-3A0E-4898-A828-5575420CEC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86000" y="4784725"/>
            <a:ext cx="15240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3" name="Text Box 31">
            <a:extLst>
              <a:ext uri="{FF2B5EF4-FFF2-40B4-BE49-F238E27FC236}">
                <a16:creationId xmlns:a16="http://schemas.microsoft.com/office/drawing/2014/main" id="{17709A6F-FC16-4A72-8273-1A8E4D49D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7273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64" name="AutoShape 32">
            <a:extLst>
              <a:ext uri="{FF2B5EF4-FFF2-40B4-BE49-F238E27FC236}">
                <a16:creationId xmlns:a16="http://schemas.microsoft.com/office/drawing/2014/main" id="{D9401BD9-FAC4-4AED-AE24-0B4842B0D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3095625"/>
            <a:ext cx="152400" cy="152400"/>
          </a:xfrm>
          <a:prstGeom prst="triangle">
            <a:avLst>
              <a:gd name="adj" fmla="val 50000"/>
            </a:avLst>
          </a:prstGeom>
          <a:solidFill>
            <a:srgbClr val="00CC00"/>
          </a:solidFill>
          <a:ln w="25400">
            <a:solidFill>
              <a:srgbClr val="00CC00"/>
            </a:solidFill>
            <a:miter lim="800000"/>
            <a:headEnd type="none" w="sm" len="sm"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65" name="Text Box 33">
            <a:extLst>
              <a:ext uri="{FF2B5EF4-FFF2-40B4-BE49-F238E27FC236}">
                <a16:creationId xmlns:a16="http://schemas.microsoft.com/office/drawing/2014/main" id="{45602E93-AC39-490A-9116-3573B465C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2438400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</a:t>
            </a:r>
          </a:p>
        </p:txBody>
      </p:sp>
      <p:sp>
        <p:nvSpPr>
          <p:cNvPr id="39966" name="Text Box 34">
            <a:extLst>
              <a:ext uri="{FF2B5EF4-FFF2-40B4-BE49-F238E27FC236}">
                <a16:creationId xmlns:a16="http://schemas.microsoft.com/office/drawing/2014/main" id="{93C91919-6279-47FE-BA78-2EDC20A37F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2955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</a:t>
            </a:r>
          </a:p>
        </p:txBody>
      </p:sp>
      <p:sp>
        <p:nvSpPr>
          <p:cNvPr id="39967" name="Text Box 35">
            <a:extLst>
              <a:ext uri="{FF2B5EF4-FFF2-40B4-BE49-F238E27FC236}">
                <a16:creationId xmlns:a16="http://schemas.microsoft.com/office/drawing/2014/main" id="{D4EB513F-EFE9-407B-BE42-3769BCE0C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2955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d</a:t>
            </a:r>
          </a:p>
        </p:txBody>
      </p:sp>
      <p:sp>
        <p:nvSpPr>
          <p:cNvPr id="39968" name="Text Box 36">
            <a:extLst>
              <a:ext uri="{FF2B5EF4-FFF2-40B4-BE49-F238E27FC236}">
                <a16:creationId xmlns:a16="http://schemas.microsoft.com/office/drawing/2014/main" id="{18A3AC74-3E0A-4AD8-BF9F-7BAD506A1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298608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A</a:t>
            </a:r>
          </a:p>
        </p:txBody>
      </p:sp>
      <p:sp>
        <p:nvSpPr>
          <p:cNvPr id="39969" name="Line 37">
            <a:extLst>
              <a:ext uri="{FF2B5EF4-FFF2-40B4-BE49-F238E27FC236}">
                <a16:creationId xmlns:a16="http://schemas.microsoft.com/office/drawing/2014/main" id="{C74D7242-D45B-4834-9D8F-D2F0FC36624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53000" y="2803525"/>
            <a:ext cx="2286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70" name="Line 38">
            <a:extLst>
              <a:ext uri="{FF2B5EF4-FFF2-40B4-BE49-F238E27FC236}">
                <a16:creationId xmlns:a16="http://schemas.microsoft.com/office/drawing/2014/main" id="{67D44845-AE78-4331-8B0A-18B4CCB13BD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57800" y="2803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71" name="Line 39">
            <a:extLst>
              <a:ext uri="{FF2B5EF4-FFF2-40B4-BE49-F238E27FC236}">
                <a16:creationId xmlns:a16="http://schemas.microsoft.com/office/drawing/2014/main" id="{D383FD34-9721-42EF-A5F8-689CB04B550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334000" y="2803525"/>
            <a:ext cx="3048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72" name="Text Box 40">
            <a:extLst>
              <a:ext uri="{FF2B5EF4-FFF2-40B4-BE49-F238E27FC236}">
                <a16:creationId xmlns:a16="http://schemas.microsoft.com/office/drawing/2014/main" id="{634D54B4-761E-4CED-9438-BCBA43AE44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4131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a</a:t>
            </a:r>
          </a:p>
        </p:txBody>
      </p:sp>
      <p:sp>
        <p:nvSpPr>
          <p:cNvPr id="39973" name="Text Box 41">
            <a:extLst>
              <a:ext uri="{FF2B5EF4-FFF2-40B4-BE49-F238E27FC236}">
                <a16:creationId xmlns:a16="http://schemas.microsoft.com/office/drawing/2014/main" id="{163DCACB-C848-4D2C-9E1C-795C68228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4131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b</a:t>
            </a:r>
          </a:p>
        </p:txBody>
      </p:sp>
      <p:sp>
        <p:nvSpPr>
          <p:cNvPr id="39974" name="Line 42">
            <a:extLst>
              <a:ext uri="{FF2B5EF4-FFF2-40B4-BE49-F238E27FC236}">
                <a16:creationId xmlns:a16="http://schemas.microsoft.com/office/drawing/2014/main" id="{83EA6924-AB24-45E2-BF74-862FC5B1D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3336925"/>
            <a:ext cx="15240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75" name="Line 43">
            <a:extLst>
              <a:ext uri="{FF2B5EF4-FFF2-40B4-BE49-F238E27FC236}">
                <a16:creationId xmlns:a16="http://schemas.microsoft.com/office/drawing/2014/main" id="{B2D98866-F7C3-4FD3-B812-F90047AA8F7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29200" y="3336925"/>
            <a:ext cx="15240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76" name="Oval 44">
            <a:extLst>
              <a:ext uri="{FF2B5EF4-FFF2-40B4-BE49-F238E27FC236}">
                <a16:creationId xmlns:a16="http://schemas.microsoft.com/office/drawing/2014/main" id="{EA7E22E5-4550-45EE-8ECF-D68B6D30DC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3413125"/>
            <a:ext cx="457200" cy="5334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77" name="Text Box 45">
            <a:extLst>
              <a:ext uri="{FF2B5EF4-FFF2-40B4-BE49-F238E27FC236}">
                <a16:creationId xmlns:a16="http://schemas.microsoft.com/office/drawing/2014/main" id="{391AE5E4-E874-4964-AEA5-C0AF6CDF6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3489325"/>
            <a:ext cx="2286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zh-CN" altLang="en-US" sz="2000" b="1">
                <a:solidFill>
                  <a:srgbClr val="FF3300"/>
                </a:solidFill>
              </a:rPr>
              <a:t>回溯</a:t>
            </a:r>
          </a:p>
        </p:txBody>
      </p:sp>
      <p:sp>
        <p:nvSpPr>
          <p:cNvPr id="39978" name="Text Box 47">
            <a:extLst>
              <a:ext uri="{FF2B5EF4-FFF2-40B4-BE49-F238E27FC236}">
                <a16:creationId xmlns:a16="http://schemas.microsoft.com/office/drawing/2014/main" id="{4C21B018-6441-486E-B879-CC350D6156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42513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79" name="AutoShape 48">
            <a:extLst>
              <a:ext uri="{FF2B5EF4-FFF2-40B4-BE49-F238E27FC236}">
                <a16:creationId xmlns:a16="http://schemas.microsoft.com/office/drawing/2014/main" id="{0BD63861-7F2F-4490-81BE-101F44951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4619625"/>
            <a:ext cx="152400" cy="152400"/>
          </a:xfrm>
          <a:prstGeom prst="triangle">
            <a:avLst>
              <a:gd name="adj" fmla="val 50000"/>
            </a:avLst>
          </a:prstGeom>
          <a:solidFill>
            <a:srgbClr val="00CC00"/>
          </a:solidFill>
          <a:ln w="25400">
            <a:solidFill>
              <a:srgbClr val="00CC00"/>
            </a:solidFill>
            <a:miter lim="800000"/>
            <a:headEnd type="none" w="sm" len="sm"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zh-CN" sz="2400">
              <a:latin typeface="Tahoma" panose="020B0604030504040204" pitchFamily="34" charset="0"/>
            </a:endParaRPr>
          </a:p>
        </p:txBody>
      </p:sp>
      <p:sp>
        <p:nvSpPr>
          <p:cNvPr id="39980" name="Text Box 49">
            <a:extLst>
              <a:ext uri="{FF2B5EF4-FFF2-40B4-BE49-F238E27FC236}">
                <a16:creationId xmlns:a16="http://schemas.microsoft.com/office/drawing/2014/main" id="{0BDCF6BB-E703-4833-9A70-338761ADC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1113" y="3962400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</a:t>
            </a:r>
          </a:p>
        </p:txBody>
      </p:sp>
      <p:sp>
        <p:nvSpPr>
          <p:cNvPr id="39981" name="Text Box 50">
            <a:extLst>
              <a:ext uri="{FF2B5EF4-FFF2-40B4-BE49-F238E27FC236}">
                <a16:creationId xmlns:a16="http://schemas.microsoft.com/office/drawing/2014/main" id="{C7BD747F-F030-4081-BB2D-EB0453120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4479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</a:t>
            </a:r>
          </a:p>
        </p:txBody>
      </p:sp>
      <p:sp>
        <p:nvSpPr>
          <p:cNvPr id="39982" name="Text Box 51">
            <a:extLst>
              <a:ext uri="{FF2B5EF4-FFF2-40B4-BE49-F238E27FC236}">
                <a16:creationId xmlns:a16="http://schemas.microsoft.com/office/drawing/2014/main" id="{0FD7AB8F-97CA-4F95-B220-F47383DA2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4479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d</a:t>
            </a:r>
          </a:p>
        </p:txBody>
      </p:sp>
      <p:sp>
        <p:nvSpPr>
          <p:cNvPr id="39983" name="Text Box 52">
            <a:extLst>
              <a:ext uri="{FF2B5EF4-FFF2-40B4-BE49-F238E27FC236}">
                <a16:creationId xmlns:a16="http://schemas.microsoft.com/office/drawing/2014/main" id="{045BF7A2-2ABA-412A-AB38-37FF1F547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45720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A</a:t>
            </a:r>
          </a:p>
        </p:txBody>
      </p:sp>
      <p:sp>
        <p:nvSpPr>
          <p:cNvPr id="39984" name="Line 53">
            <a:extLst>
              <a:ext uri="{FF2B5EF4-FFF2-40B4-BE49-F238E27FC236}">
                <a16:creationId xmlns:a16="http://schemas.microsoft.com/office/drawing/2014/main" id="{D7C92A82-8403-4516-88A6-DCE5E12A0D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53000" y="4327525"/>
            <a:ext cx="2286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85" name="Line 54">
            <a:extLst>
              <a:ext uri="{FF2B5EF4-FFF2-40B4-BE49-F238E27FC236}">
                <a16:creationId xmlns:a16="http://schemas.microsoft.com/office/drawing/2014/main" id="{3D2D754A-151F-40CB-BFA9-E9043ECBC67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57800" y="4327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86" name="Line 55">
            <a:extLst>
              <a:ext uri="{FF2B5EF4-FFF2-40B4-BE49-F238E27FC236}">
                <a16:creationId xmlns:a16="http://schemas.microsoft.com/office/drawing/2014/main" id="{BBF20369-86D1-4517-9E87-9E4D6406D3F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334000" y="4327525"/>
            <a:ext cx="3048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87" name="Text Box 56">
            <a:extLst>
              <a:ext uri="{FF2B5EF4-FFF2-40B4-BE49-F238E27FC236}">
                <a16:creationId xmlns:a16="http://schemas.microsoft.com/office/drawing/2014/main" id="{6ACB9554-8160-41CA-A932-7F505A03C0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50133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a</a:t>
            </a:r>
          </a:p>
        </p:txBody>
      </p:sp>
      <p:sp>
        <p:nvSpPr>
          <p:cNvPr id="39988" name="Line 57">
            <a:extLst>
              <a:ext uri="{FF2B5EF4-FFF2-40B4-BE49-F238E27FC236}">
                <a16:creationId xmlns:a16="http://schemas.microsoft.com/office/drawing/2014/main" id="{01E10C76-7043-4A95-98C8-9FB31A802E6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57800" y="4937125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89" name="Line 58">
            <a:extLst>
              <a:ext uri="{FF2B5EF4-FFF2-40B4-BE49-F238E27FC236}">
                <a16:creationId xmlns:a16="http://schemas.microsoft.com/office/drawing/2014/main" id="{8EB27401-BA5E-404E-9866-C3BB7BC0CA21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7800" y="3489325"/>
            <a:ext cx="1588" cy="533400"/>
          </a:xfrm>
          <a:prstGeom prst="line">
            <a:avLst/>
          </a:prstGeom>
          <a:noFill/>
          <a:ln w="25400">
            <a:solidFill>
              <a:srgbClr val="CC99FF"/>
            </a:solidFill>
            <a:prstDash val="sysDot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90" name="Line 59">
            <a:extLst>
              <a:ext uri="{FF2B5EF4-FFF2-40B4-BE49-F238E27FC236}">
                <a16:creationId xmlns:a16="http://schemas.microsoft.com/office/drawing/2014/main" id="{CA1CCE53-274F-4CD0-96CE-66A4DE554529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1000" y="3489325"/>
            <a:ext cx="1588" cy="533400"/>
          </a:xfrm>
          <a:prstGeom prst="line">
            <a:avLst/>
          </a:prstGeom>
          <a:noFill/>
          <a:ln w="25400">
            <a:solidFill>
              <a:srgbClr val="CC99FF"/>
            </a:solidFill>
            <a:prstDash val="sysDot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91" name="Line 60">
            <a:extLst>
              <a:ext uri="{FF2B5EF4-FFF2-40B4-BE49-F238E27FC236}">
                <a16:creationId xmlns:a16="http://schemas.microsoft.com/office/drawing/2014/main" id="{5ECD481E-E925-4F0E-9543-2AA8F6BFA0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24200" y="3260725"/>
            <a:ext cx="838200" cy="914400"/>
          </a:xfrm>
          <a:prstGeom prst="line">
            <a:avLst/>
          </a:prstGeom>
          <a:noFill/>
          <a:ln w="25400">
            <a:solidFill>
              <a:srgbClr val="CC99FF"/>
            </a:solidFill>
            <a:prstDash val="sysDot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92" name="Text Box 61">
            <a:extLst>
              <a:ext uri="{FF2B5EF4-FFF2-40B4-BE49-F238E27FC236}">
                <a16:creationId xmlns:a16="http://schemas.microsoft.com/office/drawing/2014/main" id="{BA26DBFC-4D45-470E-B550-FD54828C0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40989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cad</a:t>
            </a:r>
          </a:p>
        </p:txBody>
      </p:sp>
      <p:sp>
        <p:nvSpPr>
          <p:cNvPr id="39993" name="AutoShape 62">
            <a:extLst>
              <a:ext uri="{FF2B5EF4-FFF2-40B4-BE49-F238E27FC236}">
                <a16:creationId xmlns:a16="http://schemas.microsoft.com/office/drawing/2014/main" id="{11D6F3AF-81DC-4887-8B45-C8D74FDD3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467225"/>
            <a:ext cx="152400" cy="152400"/>
          </a:xfrm>
          <a:prstGeom prst="triangle">
            <a:avLst>
              <a:gd name="adj" fmla="val 50000"/>
            </a:avLst>
          </a:prstGeom>
          <a:solidFill>
            <a:srgbClr val="00CC00"/>
          </a:solidFill>
          <a:ln w="25400">
            <a:solidFill>
              <a:srgbClr val="00CC00"/>
            </a:solidFill>
            <a:miter lim="800000"/>
            <a:headEnd type="none" w="sm" len="sm"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39994" name="Text Box 63">
            <a:extLst>
              <a:ext uri="{FF2B5EF4-FFF2-40B4-BE49-F238E27FC236}">
                <a16:creationId xmlns:a16="http://schemas.microsoft.com/office/drawing/2014/main" id="{820E824D-2491-43E7-9162-032182BC4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3810000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S</a:t>
            </a:r>
          </a:p>
        </p:txBody>
      </p:sp>
      <p:sp>
        <p:nvSpPr>
          <p:cNvPr id="39995" name="Text Box 64">
            <a:extLst>
              <a:ext uri="{FF2B5EF4-FFF2-40B4-BE49-F238E27FC236}">
                <a16:creationId xmlns:a16="http://schemas.microsoft.com/office/drawing/2014/main" id="{7803AA0D-A580-4C47-B04A-1FCDE53923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43275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c</a:t>
            </a:r>
          </a:p>
        </p:txBody>
      </p:sp>
      <p:sp>
        <p:nvSpPr>
          <p:cNvPr id="39996" name="Text Box 65">
            <a:extLst>
              <a:ext uri="{FF2B5EF4-FFF2-40B4-BE49-F238E27FC236}">
                <a16:creationId xmlns:a16="http://schemas.microsoft.com/office/drawing/2014/main" id="{5CC14D09-D1C2-4DAF-9030-8688705020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5800" y="43275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d</a:t>
            </a:r>
          </a:p>
        </p:txBody>
      </p:sp>
      <p:sp>
        <p:nvSpPr>
          <p:cNvPr id="39997" name="Text Box 66">
            <a:extLst>
              <a:ext uri="{FF2B5EF4-FFF2-40B4-BE49-F238E27FC236}">
                <a16:creationId xmlns:a16="http://schemas.microsoft.com/office/drawing/2014/main" id="{3ED0B574-CCE7-4E0A-B83B-1A767CB72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5263" y="4405313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/>
              <a:t>A</a:t>
            </a:r>
          </a:p>
        </p:txBody>
      </p:sp>
      <p:sp>
        <p:nvSpPr>
          <p:cNvPr id="39998" name="Line 67">
            <a:extLst>
              <a:ext uri="{FF2B5EF4-FFF2-40B4-BE49-F238E27FC236}">
                <a16:creationId xmlns:a16="http://schemas.microsoft.com/office/drawing/2014/main" id="{0353F584-51F7-4FD6-B75D-C883E23B7A8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96200" y="4175125"/>
            <a:ext cx="2286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99" name="Line 68">
            <a:extLst>
              <a:ext uri="{FF2B5EF4-FFF2-40B4-BE49-F238E27FC236}">
                <a16:creationId xmlns:a16="http://schemas.microsoft.com/office/drawing/2014/main" id="{C484BC36-6A1F-4304-AC36-663724B130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01000" y="4175125"/>
            <a:ext cx="1588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00" name="Line 69">
            <a:extLst>
              <a:ext uri="{FF2B5EF4-FFF2-40B4-BE49-F238E27FC236}">
                <a16:creationId xmlns:a16="http://schemas.microsoft.com/office/drawing/2014/main" id="{B35B3E81-C85F-4BA5-92EF-33C714C4A7F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077200" y="4175125"/>
            <a:ext cx="30480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01" name="Text Box 70">
            <a:extLst>
              <a:ext uri="{FF2B5EF4-FFF2-40B4-BE49-F238E27FC236}">
                <a16:creationId xmlns:a16="http://schemas.microsoft.com/office/drawing/2014/main" id="{223E8506-33B3-4CBB-A0BB-99196CCF1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4860925"/>
            <a:ext cx="30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b="1">
                <a:solidFill>
                  <a:srgbClr val="3333CC"/>
                </a:solidFill>
              </a:rPr>
              <a:t>a</a:t>
            </a:r>
          </a:p>
        </p:txBody>
      </p:sp>
      <p:sp>
        <p:nvSpPr>
          <p:cNvPr id="40002" name="Line 71">
            <a:extLst>
              <a:ext uri="{FF2B5EF4-FFF2-40B4-BE49-F238E27FC236}">
                <a16:creationId xmlns:a16="http://schemas.microsoft.com/office/drawing/2014/main" id="{FB4989A0-E845-440D-A293-A830A87BC88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01000" y="4784725"/>
            <a:ext cx="1588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03" name="Line 72">
            <a:extLst>
              <a:ext uri="{FF2B5EF4-FFF2-40B4-BE49-F238E27FC236}">
                <a16:creationId xmlns:a16="http://schemas.microsoft.com/office/drawing/2014/main" id="{75E71BF1-7CFC-417A-9DE9-CB288FCE51C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19800" y="4403725"/>
            <a:ext cx="457200" cy="76200"/>
          </a:xfrm>
          <a:prstGeom prst="line">
            <a:avLst/>
          </a:prstGeom>
          <a:noFill/>
          <a:ln w="25400">
            <a:solidFill>
              <a:srgbClr val="CC99FF"/>
            </a:solidFill>
            <a:prstDash val="sysDot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04" name="Text Box 73">
            <a:extLst>
              <a:ext uri="{FF2B5EF4-FFF2-40B4-BE49-F238E27FC236}">
                <a16:creationId xmlns:a16="http://schemas.microsoft.com/office/drawing/2014/main" id="{8322B02C-E3B2-40CF-A57D-759DE68665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1295400"/>
            <a:ext cx="220980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/>
              <a:t>S </a:t>
            </a:r>
            <a:r>
              <a:rPr kumimoji="0" lang="en-US" altLang="zh-CN">
                <a:sym typeface="Symbol" panose="05050102010706020507" pitchFamily="18" charset="2"/>
              </a:rPr>
              <a:t> c A d</a:t>
            </a: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/>
              <a:t>A </a:t>
            </a:r>
            <a:r>
              <a:rPr kumimoji="0" lang="en-US" altLang="zh-CN">
                <a:sym typeface="Symbol" panose="05050102010706020507" pitchFamily="18" charset="2"/>
              </a:rPr>
              <a:t> ab | a</a:t>
            </a:r>
            <a:r>
              <a:rPr kumimoji="0" lang="en-US" altLang="zh-CN"/>
              <a:t>     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E9F7709-2C55-4C73-96AE-899C3582701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8840" y="1275840"/>
              <a:ext cx="7438680" cy="4257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E9F7709-2C55-4C73-96AE-899C358270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9480" y="1266480"/>
                <a:ext cx="7457400" cy="4275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BBCC6D6-4DEE-4FAE-8725-33B74B5D0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32"/>
    </mc:Choice>
    <mc:Fallback xmlns="">
      <p:transition spd="slow" advTm="121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A4965BC3-82E9-4C6E-9620-ABA0ABC23A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4.4.2  </a:t>
            </a:r>
            <a:r>
              <a:rPr lang="zh-CN" altLang="en-US"/>
              <a:t>预测分析方法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C9586721-9251-4EDF-A663-0DF27B3413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无需回溯的递归下降法，需改写文法</a:t>
            </a:r>
          </a:p>
          <a:p>
            <a:pPr lvl="1" eaLnBrk="1" hangingPunct="1"/>
            <a:r>
              <a:rPr lang="zh-CN" altLang="en-US" b="1">
                <a:solidFill>
                  <a:srgbClr val="FF3300"/>
                </a:solidFill>
              </a:rPr>
              <a:t>消除左递归</a:t>
            </a:r>
          </a:p>
          <a:p>
            <a:pPr lvl="1" eaLnBrk="1" hangingPunct="1"/>
            <a:r>
              <a:rPr lang="zh-CN" altLang="en-US" b="1">
                <a:solidFill>
                  <a:srgbClr val="FF3300"/>
                </a:solidFill>
              </a:rPr>
              <a:t>提取左公因子</a:t>
            </a:r>
            <a:endParaRPr kumimoji="0" lang="zh-CN" altLang="en-US" b="1">
              <a:solidFill>
                <a:srgbClr val="FF3300"/>
              </a:solidFill>
              <a:sym typeface="Symbol" panose="05050102010706020507" pitchFamily="18" charset="2"/>
            </a:endParaRPr>
          </a:p>
          <a:p>
            <a:pPr eaLnBrk="1" hangingPunct="1"/>
            <a:r>
              <a:rPr kumimoji="0" lang="zh-CN" altLang="en-US">
                <a:sym typeface="Symbol" panose="05050102010706020507" pitchFamily="18" charset="2"/>
              </a:rPr>
              <a:t>“当前输入符号”＋“待扩展非终结符”</a:t>
            </a:r>
            <a:r>
              <a:rPr kumimoji="0" lang="zh-CN" altLang="en-US">
                <a:sym typeface="Wingdings" panose="05000000000000000000" pitchFamily="2" charset="2"/>
              </a:rPr>
              <a:t></a:t>
            </a:r>
            <a:br>
              <a:rPr kumimoji="0" lang="zh-CN" altLang="en-US">
                <a:sym typeface="Wingdings" panose="05000000000000000000" pitchFamily="2" charset="2"/>
              </a:rPr>
            </a:br>
            <a:r>
              <a:rPr kumimoji="0" lang="zh-CN" altLang="en-US">
                <a:sym typeface="Wingdings" panose="05000000000000000000" pitchFamily="2" charset="2"/>
              </a:rPr>
              <a:t>唯一确定应用哪个产生式</a:t>
            </a:r>
            <a:endParaRPr kumimoji="0" lang="zh-CN" altLang="en-US"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E0459A7-565C-45C6-B144-E447198E813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03840" y="1949400"/>
              <a:ext cx="7058880" cy="1654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E0459A7-565C-45C6-B144-E447198E81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94480" y="1940040"/>
                <a:ext cx="7077600" cy="1673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A7FC548-2309-4B8F-B584-2E37CDF394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18"/>
    </mc:Choice>
    <mc:Fallback xmlns="">
      <p:transition spd="slow" advTm="66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8F7D04A1-E17A-47A7-8DAA-1EB7F9505C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4.4.4  </a:t>
            </a:r>
            <a:r>
              <a:rPr lang="zh-CN" altLang="en-US" dirty="0"/>
              <a:t>非递归预测分析方法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C517F22E-7FD3-4B6D-A9C9-9F2EA1F860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3810000"/>
            <a:ext cx="7772400" cy="2057400"/>
          </a:xfrm>
        </p:spPr>
        <p:txBody>
          <a:bodyPr/>
          <a:lstStyle/>
          <a:p>
            <a:pPr eaLnBrk="1" hangingPunct="1"/>
            <a:r>
              <a:rPr lang="zh-CN" altLang="en-US" sz="2800"/>
              <a:t>输入缓冲、栈、预测分析表、输出流</a:t>
            </a:r>
          </a:p>
          <a:p>
            <a:pPr lvl="1" eaLnBrk="1" hangingPunct="1"/>
            <a:r>
              <a:rPr lang="zh-CN" altLang="en-US" sz="2400"/>
              <a:t>栈：语法符号序列，栈底符</a:t>
            </a:r>
            <a:r>
              <a:rPr lang="en-US" altLang="zh-CN" sz="2400"/>
              <a:t>$</a:t>
            </a:r>
          </a:p>
          <a:p>
            <a:pPr lvl="1" eaLnBrk="1" hangingPunct="1"/>
            <a:r>
              <a:rPr lang="zh-CN" altLang="en-US" sz="2400"/>
              <a:t>预测分析表：二维数组</a:t>
            </a:r>
            <a:r>
              <a:rPr lang="en-US" altLang="zh-CN" sz="2400"/>
              <a:t>M[A,a]</a:t>
            </a:r>
            <a:r>
              <a:rPr lang="zh-CN" altLang="en-US" sz="2400"/>
              <a:t>，</a:t>
            </a:r>
            <a:r>
              <a:rPr lang="en-US" altLang="zh-CN" sz="2400"/>
              <a:t>A</a:t>
            </a:r>
            <a:r>
              <a:rPr lang="zh-CN" altLang="en-US" sz="2400"/>
              <a:t>为</a:t>
            </a:r>
            <a:r>
              <a:rPr lang="en-US" altLang="zh-CN" sz="2400"/>
              <a:t>NT</a:t>
            </a:r>
            <a:r>
              <a:rPr lang="zh-CN" altLang="en-US" sz="2400"/>
              <a:t>，</a:t>
            </a:r>
            <a:r>
              <a:rPr lang="en-US" altLang="zh-CN" sz="2400"/>
              <a:t>a</a:t>
            </a:r>
            <a:r>
              <a:rPr lang="zh-CN" altLang="en-US" sz="2400"/>
              <a:t>为</a:t>
            </a:r>
            <a:r>
              <a:rPr lang="en-US" altLang="zh-CN" sz="2400"/>
              <a:t>T</a:t>
            </a:r>
            <a:r>
              <a:rPr lang="zh-CN" altLang="en-US" sz="2400"/>
              <a:t>或</a:t>
            </a:r>
            <a:r>
              <a:rPr lang="en-US" altLang="zh-CN" sz="2400"/>
              <a:t>$</a:t>
            </a:r>
            <a:r>
              <a:rPr lang="zh-CN" altLang="en-US" sz="2400"/>
              <a:t>，其值为某种动作</a:t>
            </a:r>
          </a:p>
        </p:txBody>
      </p:sp>
      <p:sp>
        <p:nvSpPr>
          <p:cNvPr id="52228" name="Text Box 4">
            <a:extLst>
              <a:ext uri="{FF2B5EF4-FFF2-40B4-BE49-F238E27FC236}">
                <a16:creationId xmlns:a16="http://schemas.microsoft.com/office/drawing/2014/main" id="{B52725DB-0776-42A4-B699-CF79481C42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3025775"/>
            <a:ext cx="15240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Empty stack symbol</a:t>
            </a:r>
          </a:p>
        </p:txBody>
      </p:sp>
      <p:grpSp>
        <p:nvGrpSpPr>
          <p:cNvPr id="52229" name="Group 6">
            <a:extLst>
              <a:ext uri="{FF2B5EF4-FFF2-40B4-BE49-F238E27FC236}">
                <a16:creationId xmlns:a16="http://schemas.microsoft.com/office/drawing/2014/main" id="{D054C208-6252-4C0E-87BC-B68BBEE48BDE}"/>
              </a:ext>
            </a:extLst>
          </p:cNvPr>
          <p:cNvGrpSpPr>
            <a:grpSpLocks/>
          </p:cNvGrpSpPr>
          <p:nvPr/>
        </p:nvGrpSpPr>
        <p:grpSpPr bwMode="auto">
          <a:xfrm>
            <a:off x="3962400" y="1371600"/>
            <a:ext cx="1524000" cy="392113"/>
            <a:chOff x="2064" y="1344"/>
            <a:chExt cx="960" cy="287"/>
          </a:xfrm>
        </p:grpSpPr>
        <p:sp>
          <p:nvSpPr>
            <p:cNvPr id="52249" name="Text Box 7">
              <a:extLst>
                <a:ext uri="{FF2B5EF4-FFF2-40B4-BE49-F238E27FC236}">
                  <a16:creationId xmlns:a16="http://schemas.microsoft.com/office/drawing/2014/main" id="{81DA55BE-D3BD-457B-B6C2-A4DF8DA3AF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1344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endParaRPr kumimoji="0" lang="zh-CN" altLang="zh-CN" sz="1800" b="1"/>
            </a:p>
          </p:txBody>
        </p:sp>
        <p:sp>
          <p:nvSpPr>
            <p:cNvPr id="52250" name="Text Box 8">
              <a:extLst>
                <a:ext uri="{FF2B5EF4-FFF2-40B4-BE49-F238E27FC236}">
                  <a16:creationId xmlns:a16="http://schemas.microsoft.com/office/drawing/2014/main" id="{14E5BC32-BEA4-4C8E-8F7A-7529F355F5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56" y="1344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a</a:t>
              </a:r>
            </a:p>
          </p:txBody>
        </p:sp>
        <p:sp>
          <p:nvSpPr>
            <p:cNvPr id="52251" name="Text Box 9">
              <a:extLst>
                <a:ext uri="{FF2B5EF4-FFF2-40B4-BE49-F238E27FC236}">
                  <a16:creationId xmlns:a16="http://schemas.microsoft.com/office/drawing/2014/main" id="{BBE303EA-36C7-4B11-8837-3F541C06E5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1344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+</a:t>
              </a:r>
            </a:p>
          </p:txBody>
        </p:sp>
        <p:sp>
          <p:nvSpPr>
            <p:cNvPr id="52252" name="Text Box 10">
              <a:extLst>
                <a:ext uri="{FF2B5EF4-FFF2-40B4-BE49-F238E27FC236}">
                  <a16:creationId xmlns:a16="http://schemas.microsoft.com/office/drawing/2014/main" id="{BFE189F1-BEA5-44EB-9E23-08215D3F0B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1344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b</a:t>
              </a:r>
            </a:p>
          </p:txBody>
        </p:sp>
        <p:sp>
          <p:nvSpPr>
            <p:cNvPr id="52253" name="Text Box 11">
              <a:extLst>
                <a:ext uri="{FF2B5EF4-FFF2-40B4-BE49-F238E27FC236}">
                  <a16:creationId xmlns:a16="http://schemas.microsoft.com/office/drawing/2014/main" id="{DFE0C7BC-DB9C-4CC7-9FDD-D5A306C840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2" y="1344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$</a:t>
              </a:r>
            </a:p>
          </p:txBody>
        </p:sp>
      </p:grpSp>
      <p:grpSp>
        <p:nvGrpSpPr>
          <p:cNvPr id="52230" name="Group 12">
            <a:extLst>
              <a:ext uri="{FF2B5EF4-FFF2-40B4-BE49-F238E27FC236}">
                <a16:creationId xmlns:a16="http://schemas.microsoft.com/office/drawing/2014/main" id="{843FCDCE-5D01-4685-8A67-F57A4265F3C7}"/>
              </a:ext>
            </a:extLst>
          </p:cNvPr>
          <p:cNvGrpSpPr>
            <a:grpSpLocks/>
          </p:cNvGrpSpPr>
          <p:nvPr/>
        </p:nvGrpSpPr>
        <p:grpSpPr bwMode="auto">
          <a:xfrm>
            <a:off x="2667000" y="2038350"/>
            <a:ext cx="304800" cy="1379538"/>
            <a:chOff x="2880" y="2831"/>
            <a:chExt cx="192" cy="1009"/>
          </a:xfrm>
        </p:grpSpPr>
        <p:sp>
          <p:nvSpPr>
            <p:cNvPr id="52245" name="Text Box 13">
              <a:extLst>
                <a:ext uri="{FF2B5EF4-FFF2-40B4-BE49-F238E27FC236}">
                  <a16:creationId xmlns:a16="http://schemas.microsoft.com/office/drawing/2014/main" id="{721862BB-814C-418D-A7F6-565564A813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073"/>
              <a:ext cx="192" cy="28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Y</a:t>
              </a:r>
            </a:p>
          </p:txBody>
        </p:sp>
        <p:sp>
          <p:nvSpPr>
            <p:cNvPr id="52246" name="Text Box 14">
              <a:extLst>
                <a:ext uri="{FF2B5EF4-FFF2-40B4-BE49-F238E27FC236}">
                  <a16:creationId xmlns:a16="http://schemas.microsoft.com/office/drawing/2014/main" id="{091D110D-BD10-4CDC-B845-2B4900F3E0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2831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X</a:t>
              </a:r>
            </a:p>
          </p:txBody>
        </p:sp>
        <p:sp>
          <p:nvSpPr>
            <p:cNvPr id="52247" name="Text Box 15">
              <a:extLst>
                <a:ext uri="{FF2B5EF4-FFF2-40B4-BE49-F238E27FC236}">
                  <a16:creationId xmlns:a16="http://schemas.microsoft.com/office/drawing/2014/main" id="{FA382369-0E07-4BE5-BD1C-8EEEA8EB85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553"/>
              <a:ext cx="192" cy="28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$</a:t>
              </a:r>
            </a:p>
          </p:txBody>
        </p:sp>
        <p:sp>
          <p:nvSpPr>
            <p:cNvPr id="52248" name="Text Box 16">
              <a:extLst>
                <a:ext uri="{FF2B5EF4-FFF2-40B4-BE49-F238E27FC236}">
                  <a16:creationId xmlns:a16="http://schemas.microsoft.com/office/drawing/2014/main" id="{FF7142B2-2E20-4D57-BE05-FB67BCCBAE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3312"/>
              <a:ext cx="192" cy="28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Z</a:t>
              </a:r>
            </a:p>
          </p:txBody>
        </p:sp>
      </p:grpSp>
      <p:sp>
        <p:nvSpPr>
          <p:cNvPr id="52231" name="Text Box 17">
            <a:extLst>
              <a:ext uri="{FF2B5EF4-FFF2-40B4-BE49-F238E27FC236}">
                <a16:creationId xmlns:a16="http://schemas.microsoft.com/office/drawing/2014/main" id="{E22EBED1-0840-47A7-A33D-112743C488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1371600"/>
            <a:ext cx="83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Input</a:t>
            </a:r>
          </a:p>
        </p:txBody>
      </p:sp>
      <p:sp>
        <p:nvSpPr>
          <p:cNvPr id="52232" name="Text Box 18">
            <a:extLst>
              <a:ext uri="{FF2B5EF4-FFF2-40B4-BE49-F238E27FC236}">
                <a16:creationId xmlns:a16="http://schemas.microsoft.com/office/drawing/2014/main" id="{C15322AF-B9F5-425B-8C65-7DD8E5E799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971675"/>
            <a:ext cx="2133600" cy="6667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Predictive Parsing Program</a:t>
            </a:r>
          </a:p>
        </p:txBody>
      </p:sp>
      <p:sp>
        <p:nvSpPr>
          <p:cNvPr id="52233" name="Text Box 19">
            <a:extLst>
              <a:ext uri="{FF2B5EF4-FFF2-40B4-BE49-F238E27FC236}">
                <a16:creationId xmlns:a16="http://schemas.microsoft.com/office/drawing/2014/main" id="{07C27813-25EF-4E34-9E0A-B6941ACDEE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2038350"/>
            <a:ext cx="83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Stack</a:t>
            </a:r>
          </a:p>
        </p:txBody>
      </p:sp>
      <p:sp>
        <p:nvSpPr>
          <p:cNvPr id="52234" name="Text Box 20">
            <a:extLst>
              <a:ext uri="{FF2B5EF4-FFF2-40B4-BE49-F238E27FC236}">
                <a16:creationId xmlns:a16="http://schemas.microsoft.com/office/drawing/2014/main" id="{15BFFC4D-2551-4DC8-B4F4-E57ABD616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2038350"/>
            <a:ext cx="1143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Output</a:t>
            </a:r>
          </a:p>
        </p:txBody>
      </p:sp>
      <p:sp>
        <p:nvSpPr>
          <p:cNvPr id="52235" name="Text Box 21">
            <a:extLst>
              <a:ext uri="{FF2B5EF4-FFF2-40B4-BE49-F238E27FC236}">
                <a16:creationId xmlns:a16="http://schemas.microsoft.com/office/drawing/2014/main" id="{39F64A1C-F92D-456C-A798-56959E0BC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2895600"/>
            <a:ext cx="2133600" cy="6667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/>
              <a:t>Parsing Table M[A,a]</a:t>
            </a:r>
          </a:p>
        </p:txBody>
      </p:sp>
      <p:sp>
        <p:nvSpPr>
          <p:cNvPr id="52236" name="Line 22">
            <a:extLst>
              <a:ext uri="{FF2B5EF4-FFF2-40B4-BE49-F238E27FC236}">
                <a16:creationId xmlns:a16="http://schemas.microsoft.com/office/drawing/2014/main" id="{4774BB04-DAD7-4DAD-91B9-82CF373026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4400" y="1700213"/>
            <a:ext cx="1588" cy="2809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237" name="Line 23">
            <a:extLst>
              <a:ext uri="{FF2B5EF4-FFF2-40B4-BE49-F238E27FC236}">
                <a16:creationId xmlns:a16="http://schemas.microsoft.com/office/drawing/2014/main" id="{E462D884-284D-47E3-A52D-1B8E8EAD41D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71800" y="2170113"/>
            <a:ext cx="762000" cy="15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238" name="Line 24">
            <a:extLst>
              <a:ext uri="{FF2B5EF4-FFF2-40B4-BE49-F238E27FC236}">
                <a16:creationId xmlns:a16="http://schemas.microsoft.com/office/drawing/2014/main" id="{FEDBEB32-A81F-4264-9507-EFA029C1F14E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4400" y="2622550"/>
            <a:ext cx="0" cy="2730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239" name="Line 25">
            <a:extLst>
              <a:ext uri="{FF2B5EF4-FFF2-40B4-BE49-F238E27FC236}">
                <a16:creationId xmlns:a16="http://schemas.microsoft.com/office/drawing/2014/main" id="{6C359E1B-6BF4-421A-8D6F-3BAABABD99FC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36788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240" name="Text Box 26">
            <a:extLst>
              <a:ext uri="{FF2B5EF4-FFF2-40B4-BE49-F238E27FC236}">
                <a16:creationId xmlns:a16="http://schemas.microsoft.com/office/drawing/2014/main" id="{DA1FAB7F-28AA-49A4-835D-C233D2AC9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1371600"/>
            <a:ext cx="2209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(String + terminator)</a:t>
            </a:r>
          </a:p>
        </p:txBody>
      </p:sp>
      <p:sp>
        <p:nvSpPr>
          <p:cNvPr id="52241" name="Text Box 27">
            <a:extLst>
              <a:ext uri="{FF2B5EF4-FFF2-40B4-BE49-F238E27FC236}">
                <a16:creationId xmlns:a16="http://schemas.microsoft.com/office/drawing/2014/main" id="{F4C1088D-E564-490E-8D10-8BBE137D4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301875"/>
            <a:ext cx="11430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NT + T symbols of CFG</a:t>
            </a:r>
          </a:p>
        </p:txBody>
      </p:sp>
      <p:sp>
        <p:nvSpPr>
          <p:cNvPr id="52242" name="Line 28">
            <a:extLst>
              <a:ext uri="{FF2B5EF4-FFF2-40B4-BE49-F238E27FC236}">
                <a16:creationId xmlns:a16="http://schemas.microsoft.com/office/drawing/2014/main" id="{1CF03C2F-840B-468E-97B2-CD8E081F3E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3221038"/>
            <a:ext cx="381000" cy="65087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243" name="AutoShape 29">
            <a:extLst>
              <a:ext uri="{FF2B5EF4-FFF2-40B4-BE49-F238E27FC236}">
                <a16:creationId xmlns:a16="http://schemas.microsoft.com/office/drawing/2014/main" id="{A35B6910-ADB6-422E-95F9-B60D900E020C}"/>
              </a:ext>
            </a:extLst>
          </p:cNvPr>
          <p:cNvSpPr>
            <a:spLocks/>
          </p:cNvSpPr>
          <p:nvPr/>
        </p:nvSpPr>
        <p:spPr bwMode="auto">
          <a:xfrm>
            <a:off x="6096000" y="2695575"/>
            <a:ext cx="152400" cy="788988"/>
          </a:xfrm>
          <a:prstGeom prst="rightBrace">
            <a:avLst>
              <a:gd name="adj1" fmla="val 43142"/>
              <a:gd name="adj2" fmla="val 50000"/>
            </a:avLst>
          </a:prstGeom>
          <a:noFill/>
          <a:ln w="25400">
            <a:solidFill>
              <a:srgbClr val="FF0000"/>
            </a:solidFill>
            <a:round/>
            <a:headEnd type="none" w="sm" len="sm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Symbol" panose="05050102010706020507" pitchFamily="18" charset="2"/>
            </a:endParaRPr>
          </a:p>
        </p:txBody>
      </p:sp>
      <p:sp>
        <p:nvSpPr>
          <p:cNvPr id="52244" name="Text Box 30">
            <a:extLst>
              <a:ext uri="{FF2B5EF4-FFF2-40B4-BE49-F238E27FC236}">
                <a16:creationId xmlns:a16="http://schemas.microsoft.com/office/drawing/2014/main" id="{FE05214C-D19A-4B5D-9AF0-F9328450AD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2695575"/>
            <a:ext cx="21336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800" b="1">
                <a:solidFill>
                  <a:srgbClr val="FF3300"/>
                </a:solidFill>
              </a:rPr>
              <a:t>What actions parser should take based on stack / input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51D4CEF-8CDF-4276-84B1-E7071AFBE7F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5360" y="14760"/>
              <a:ext cx="9100800" cy="67881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51D4CEF-8CDF-4276-84B1-E7071AFBE7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00" y="5400"/>
                <a:ext cx="9119520" cy="6806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76FFA9F-B2B4-46B6-AE76-96C917EAF1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1481"/>
    </mc:Choice>
    <mc:Fallback xmlns="">
      <p:transition spd="slow" advTm="771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614C6452-66AB-4319-9292-F2DA4FBD27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预测分析器运行方法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25F0A942-9D0E-49E2-8B66-E04BE8585A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考虑栈顶符号</a:t>
            </a:r>
            <a:r>
              <a:rPr lang="en-US" altLang="zh-CN" sz="2800"/>
              <a:t>X</a:t>
            </a:r>
            <a:r>
              <a:rPr lang="zh-CN" altLang="en-US" sz="2800"/>
              <a:t>，当前输入符号</a:t>
            </a:r>
            <a:r>
              <a:rPr lang="en-US" altLang="zh-CN" sz="2800"/>
              <a:t>a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X=a=$</a:t>
            </a:r>
            <a:r>
              <a:rPr lang="zh-CN" altLang="en-US" sz="2800"/>
              <a:t>，终止，接受输入串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X=a</a:t>
            </a:r>
            <a:r>
              <a:rPr lang="en-US" altLang="zh-CN" sz="2800">
                <a:ea typeface="Arial Unicode MS" pitchFamily="34" charset="-122"/>
              </a:rPr>
              <a:t>≠</a:t>
            </a:r>
            <a:r>
              <a:rPr lang="en-US" altLang="zh-CN" sz="2800"/>
              <a:t>$</a:t>
            </a:r>
            <a:r>
              <a:rPr lang="zh-CN" altLang="en-US" sz="2800"/>
              <a:t>，</a:t>
            </a:r>
            <a:r>
              <a:rPr lang="en-US" altLang="zh-CN" sz="2800"/>
              <a:t>X</a:t>
            </a:r>
            <a:r>
              <a:rPr lang="zh-CN" altLang="en-US" sz="2800"/>
              <a:t>弹出栈，输入指针前移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800"/>
              <a:t>X</a:t>
            </a:r>
            <a:r>
              <a:rPr lang="zh-CN" altLang="en-US" sz="2800"/>
              <a:t>为</a:t>
            </a:r>
            <a:r>
              <a:rPr lang="en-US" altLang="zh-CN" sz="2800"/>
              <a:t>NT</a:t>
            </a:r>
            <a:r>
              <a:rPr lang="zh-CN" altLang="en-US" sz="2800"/>
              <a:t>：</a:t>
            </a:r>
          </a:p>
          <a:p>
            <a:pPr marL="990600" lvl="1" indent="-533400" eaLnBrk="1" hangingPunct="1"/>
            <a:r>
              <a:rPr lang="en-US" altLang="zh-CN" sz="2400"/>
              <a:t>M[X, a] = {X</a:t>
            </a:r>
            <a:r>
              <a:rPr kumimoji="0" lang="en-US" altLang="zh-CN" sz="2400">
                <a:sym typeface="Symbol" panose="05050102010706020507" pitchFamily="18" charset="2"/>
              </a:rPr>
              <a:t>UVW}</a:t>
            </a:r>
            <a:r>
              <a:rPr kumimoji="0" lang="zh-CN" altLang="en-US" sz="2400">
                <a:sym typeface="Symbol" panose="05050102010706020507" pitchFamily="18" charset="2"/>
              </a:rPr>
              <a:t>，将栈中</a:t>
            </a:r>
            <a:r>
              <a:rPr kumimoji="0" lang="en-US" altLang="zh-CN" sz="2400">
                <a:sym typeface="Symbol" panose="05050102010706020507" pitchFamily="18" charset="2"/>
              </a:rPr>
              <a:t>X</a:t>
            </a:r>
            <a:r>
              <a:rPr kumimoji="0" lang="zh-CN" altLang="en-US" sz="2400">
                <a:sym typeface="Symbol" panose="05050102010706020507" pitchFamily="18" charset="2"/>
              </a:rPr>
              <a:t>替换为</a:t>
            </a:r>
            <a:r>
              <a:rPr kumimoji="0" lang="en-US" altLang="zh-CN" sz="2400">
                <a:sym typeface="Symbol" panose="05050102010706020507" pitchFamily="18" charset="2"/>
              </a:rPr>
              <a:t>UVW</a:t>
            </a:r>
            <a:r>
              <a:rPr kumimoji="0" lang="zh-CN" altLang="en-US" sz="2400">
                <a:sym typeface="Symbol" panose="05050102010706020507" pitchFamily="18" charset="2"/>
              </a:rPr>
              <a:t>（</a:t>
            </a:r>
            <a:r>
              <a:rPr kumimoji="0" lang="en-US" altLang="zh-CN" sz="2400">
                <a:sym typeface="Symbol" panose="05050102010706020507" pitchFamily="18" charset="2"/>
              </a:rPr>
              <a:t>U</a:t>
            </a:r>
            <a:r>
              <a:rPr kumimoji="0" lang="zh-CN" altLang="en-US" sz="2400">
                <a:sym typeface="Symbol" panose="05050102010706020507" pitchFamily="18" charset="2"/>
              </a:rPr>
              <a:t>在栈顶），输出可以是打印出产生式，表示推导</a:t>
            </a:r>
          </a:p>
          <a:p>
            <a:pPr marL="990600" lvl="1" indent="-533400" eaLnBrk="1" hangingPunct="1"/>
            <a:r>
              <a:rPr kumimoji="0" lang="en-US" altLang="zh-CN" sz="2400">
                <a:sym typeface="Symbol" panose="05050102010706020507" pitchFamily="18" charset="2"/>
              </a:rPr>
              <a:t>M[X, a]=</a:t>
            </a:r>
            <a:r>
              <a:rPr kumimoji="0" lang="en-US" altLang="zh-CN" sz="2400" b="1">
                <a:sym typeface="Symbol" panose="05050102010706020507" pitchFamily="18" charset="2"/>
              </a:rPr>
              <a:t>error</a:t>
            </a:r>
            <a:r>
              <a:rPr kumimoji="0" lang="zh-CN" altLang="en-US" sz="2400">
                <a:sym typeface="Symbol" panose="05050102010706020507" pitchFamily="18" charset="2"/>
              </a:rPr>
              <a:t>，调用错误恢复函数</a:t>
            </a:r>
            <a:endParaRPr kumimoji="0" lang="zh-CN" altLang="en-US" sz="2400" b="1"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6528A29-D76D-4DA9-8384-5123E457A8D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94240" y="783720"/>
              <a:ext cx="7311960" cy="3076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6528A29-D76D-4DA9-8384-5123E457A8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84880" y="774360"/>
                <a:ext cx="7330680" cy="3095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421BC6C-BB2E-4BF2-9DBF-C6D5C6A9A1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40"/>
    </mc:Choice>
    <mc:Fallback xmlns="">
      <p:transition spd="slow" advTm="7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B79F1E77-BDF6-4EB3-A4D6-EEB55FA10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算法</a:t>
            </a:r>
            <a:r>
              <a:rPr lang="en-US" altLang="zh-CN"/>
              <a:t>4.3  </a:t>
            </a:r>
            <a:r>
              <a:rPr lang="zh-CN" altLang="en-US"/>
              <a:t>非递归预测分析方法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74F4FDFB-3E09-4DCC-9550-55C5EE00B5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输入：符号串</a:t>
            </a:r>
            <a:r>
              <a:rPr lang="en-US" altLang="zh-CN" sz="2400"/>
              <a:t>w</a:t>
            </a:r>
            <a:r>
              <a:rPr lang="zh-CN" altLang="en-US" sz="2400"/>
              <a:t>，文法</a:t>
            </a:r>
            <a:r>
              <a:rPr lang="en-US" altLang="zh-CN" sz="2400"/>
              <a:t>G</a:t>
            </a:r>
            <a:r>
              <a:rPr lang="zh-CN" altLang="en-US" sz="2400"/>
              <a:t>及其预测分析表</a:t>
            </a:r>
            <a:r>
              <a:rPr lang="en-US" altLang="zh-CN" sz="2400"/>
              <a:t>M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输出：若</a:t>
            </a:r>
            <a:r>
              <a:rPr lang="en-US" altLang="zh-CN" sz="2400"/>
              <a:t>w</a:t>
            </a:r>
            <a:r>
              <a:rPr lang="en-US" altLang="zh-CN" sz="2400">
                <a:latin typeface="宋体" panose="02010600030101010101" pitchFamily="2" charset="-122"/>
              </a:rPr>
              <a:t>∈</a:t>
            </a:r>
            <a:r>
              <a:rPr lang="en-US" altLang="zh-CN" sz="2400"/>
              <a:t>L(G)</a:t>
            </a:r>
            <a:r>
              <a:rPr lang="zh-CN" altLang="en-US" sz="2400"/>
              <a:t>，</a:t>
            </a:r>
            <a:r>
              <a:rPr lang="en-US" altLang="zh-CN" sz="2400"/>
              <a:t>w</a:t>
            </a:r>
            <a:r>
              <a:rPr lang="zh-CN" altLang="en-US" sz="2400"/>
              <a:t>的一个最左推导；否则，错误提示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方法：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	</a:t>
            </a:r>
            <a:r>
              <a:rPr lang="zh-CN" altLang="en-US" sz="2400">
                <a:solidFill>
                  <a:schemeClr val="folHlink"/>
                </a:solidFill>
              </a:rPr>
              <a:t>初始：栈中为</a:t>
            </a:r>
            <a:r>
              <a:rPr lang="en-US" altLang="zh-CN" sz="2400">
                <a:solidFill>
                  <a:schemeClr val="folHlink"/>
                </a:solidFill>
              </a:rPr>
              <a:t>$S</a:t>
            </a:r>
            <a:r>
              <a:rPr lang="zh-CN" altLang="en-US" sz="2400">
                <a:solidFill>
                  <a:schemeClr val="folHlink"/>
                </a:solidFill>
              </a:rPr>
              <a:t>（</a:t>
            </a:r>
            <a:r>
              <a:rPr lang="en-US" altLang="zh-CN" sz="2400">
                <a:solidFill>
                  <a:schemeClr val="folHlink"/>
                </a:solidFill>
              </a:rPr>
              <a:t>S</a:t>
            </a:r>
            <a:r>
              <a:rPr lang="zh-CN" altLang="en-US" sz="2400">
                <a:solidFill>
                  <a:schemeClr val="folHlink"/>
                </a:solidFill>
              </a:rPr>
              <a:t>在栈顶），输入缓冲区为</a:t>
            </a:r>
            <a:r>
              <a:rPr lang="en-US" altLang="zh-CN" sz="2400">
                <a:solidFill>
                  <a:schemeClr val="folHlink"/>
                </a:solidFill>
              </a:rPr>
              <a:t>w$</a:t>
            </a:r>
            <a:r>
              <a:rPr lang="zh-CN" altLang="en-US" sz="2400">
                <a:solidFill>
                  <a:schemeClr val="folHlink"/>
                </a:solidFill>
              </a:rPr>
              <a:t>。分析器运行算法：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folHlink"/>
                </a:solidFill>
              </a:rPr>
              <a:t>设置</a:t>
            </a:r>
            <a:r>
              <a:rPr lang="en-US" altLang="zh-CN" sz="2000">
                <a:solidFill>
                  <a:schemeClr val="folHlink"/>
                </a:solidFill>
              </a:rPr>
              <a:t>ip</a:t>
            </a:r>
            <a:r>
              <a:rPr lang="zh-CN" altLang="en-US" sz="2000">
                <a:solidFill>
                  <a:schemeClr val="folHlink"/>
                </a:solidFill>
              </a:rPr>
              <a:t>指向输入缓冲区的第一个符号</a:t>
            </a:r>
            <a:r>
              <a:rPr lang="en-US" altLang="zh-CN" sz="2000">
                <a:solidFill>
                  <a:schemeClr val="folHlink"/>
                </a:solidFill>
              </a:rPr>
              <a:t>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do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olidFill>
                  <a:schemeClr val="folHlink"/>
                </a:solidFill>
              </a:rPr>
              <a:t>	</a:t>
            </a:r>
            <a:r>
              <a:rPr lang="zh-CN" altLang="en-US" sz="2000">
                <a:solidFill>
                  <a:schemeClr val="folHlink"/>
                </a:solidFill>
              </a:rPr>
              <a:t>令</a:t>
            </a:r>
            <a:r>
              <a:rPr lang="en-US" altLang="zh-CN" sz="2000">
                <a:solidFill>
                  <a:schemeClr val="folHlink"/>
                </a:solidFill>
              </a:rPr>
              <a:t>X</a:t>
            </a:r>
            <a:r>
              <a:rPr lang="zh-CN" altLang="en-US" sz="2000">
                <a:solidFill>
                  <a:schemeClr val="folHlink"/>
                </a:solidFill>
              </a:rPr>
              <a:t>为栈顶符号，</a:t>
            </a:r>
            <a:r>
              <a:rPr lang="en-US" altLang="zh-CN" sz="2000">
                <a:solidFill>
                  <a:schemeClr val="folHlink"/>
                </a:solidFill>
              </a:rPr>
              <a:t>a</a:t>
            </a:r>
            <a:r>
              <a:rPr lang="zh-CN" altLang="en-US" sz="2000">
                <a:solidFill>
                  <a:schemeClr val="folHlink"/>
                </a:solidFill>
              </a:rPr>
              <a:t>为</a:t>
            </a:r>
            <a:r>
              <a:rPr lang="en-US" altLang="zh-CN" sz="2000">
                <a:solidFill>
                  <a:schemeClr val="folHlink"/>
                </a:solidFill>
              </a:rPr>
              <a:t>ip</a:t>
            </a:r>
            <a:r>
              <a:rPr lang="zh-CN" altLang="en-US" sz="2000">
                <a:solidFill>
                  <a:schemeClr val="folHlink"/>
                </a:solidFill>
              </a:rPr>
              <a:t>指向符号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folHlink"/>
                </a:solidFill>
              </a:rPr>
              <a:t>	</a:t>
            </a:r>
            <a:r>
              <a:rPr lang="en-US" altLang="zh-CN" sz="2000">
                <a:solidFill>
                  <a:schemeClr val="folHlink"/>
                </a:solidFill>
              </a:rPr>
              <a:t>if (X</a:t>
            </a:r>
            <a:r>
              <a:rPr lang="zh-CN" altLang="en-US" sz="2000">
                <a:solidFill>
                  <a:schemeClr val="folHlink"/>
                </a:solidFill>
              </a:rPr>
              <a:t>为终结符或</a:t>
            </a:r>
            <a:r>
              <a:rPr lang="en-US" altLang="zh-CN" sz="2000">
                <a:solidFill>
                  <a:schemeClr val="folHlink"/>
                </a:solidFill>
              </a:rPr>
              <a:t>$) {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5CF3B2A-D571-4396-A8D4-262429938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6"/>
    </mc:Choice>
    <mc:Fallback xmlns="">
      <p:transition spd="slow" advTm="6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itchFamily="18" charset="2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8279</TotalTime>
  <Words>995</Words>
  <Application>Microsoft Office PowerPoint</Application>
  <PresentationFormat>全屏显示(4:3)</PresentationFormat>
  <Paragraphs>199</Paragraphs>
  <Slides>13</Slides>
  <Notes>0</Notes>
  <HiddenSlides>0</HiddenSlides>
  <MMClips>12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Arial Unicode MS</vt:lpstr>
      <vt:lpstr>宋体</vt:lpstr>
      <vt:lpstr>Symbol</vt:lpstr>
      <vt:lpstr>Tahoma</vt:lpstr>
      <vt:lpstr>Times New Roman</vt:lpstr>
      <vt:lpstr>Wingdings</vt:lpstr>
      <vt:lpstr>Blends</vt:lpstr>
      <vt:lpstr>预测分析法表驱动算法预习要点</vt:lpstr>
      <vt:lpstr>4.4  自顶向下语法分析</vt:lpstr>
      <vt:lpstr>学习内容</vt:lpstr>
      <vt:lpstr>4.4.1  递归下降分析方法</vt:lpstr>
      <vt:lpstr>例4.14</vt:lpstr>
      <vt:lpstr>4.4.2  预测分析方法</vt:lpstr>
      <vt:lpstr>4.4.4  非递归预测分析方法</vt:lpstr>
      <vt:lpstr>预测分析器运行方法</vt:lpstr>
      <vt:lpstr>算法4.3  非递归预测分析方法</vt:lpstr>
      <vt:lpstr>算法4.3（续）</vt:lpstr>
      <vt:lpstr>例4.16</vt:lpstr>
      <vt:lpstr>例4.16（续）</vt:lpstr>
      <vt:lpstr>预习作业——表驱动预测分析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1119</cp:revision>
  <dcterms:created xsi:type="dcterms:W3CDTF">2003-06-05T11:51:39Z</dcterms:created>
  <dcterms:modified xsi:type="dcterms:W3CDTF">2020-11-05T00:05:59Z</dcterms:modified>
</cp:coreProperties>
</file>

<file path=docProps/thumbnail.jpeg>
</file>